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o" initials="k" lastIdx="3" clrIdx="0">
    <p:extLst>
      <p:ext uri="{19B8F6BF-5375-455C-9EA6-DF929625EA0E}">
        <p15:presenceInfo xmlns:p15="http://schemas.microsoft.com/office/powerpoint/2012/main" userId="ke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18" autoAdjust="0"/>
  </p:normalViewPr>
  <p:slideViewPr>
    <p:cSldViewPr>
      <p:cViewPr varScale="1">
        <p:scale>
          <a:sx n="50" d="100"/>
          <a:sy n="50" d="100"/>
        </p:scale>
        <p:origin x="126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7T11:50:15.589" idx="1">
    <p:pos x="2326" y="1666"/>
    <p:text>no tengo forma de modificar lo escrito, está todo traducido en las notas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7T12:21:57.626" idx="2">
    <p:pos x="982" y="1570"/>
    <p:text>Inside the University</p:text>
    <p:extLst>
      <p:ext uri="{C676402C-5697-4E1C-873F-D02D1690AC5C}">
        <p15:threadingInfo xmlns:p15="http://schemas.microsoft.com/office/powerpoint/2012/main" timeZoneBias="180"/>
      </p:ext>
    </p:extLst>
  </p:cm>
  <p:cm authorId="1" dt="2020-12-17T12:22:11.947" idx="3">
    <p:pos x="3285" y="1932"/>
    <p:text>Between Universities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3F20-8C40-4E89-AF0E-D40FE3253BBA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A2442-6899-40CA-A0E4-04829AC744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Scholas</a:t>
            </a:r>
            <a:r>
              <a:rPr lang="es-AR" dirty="0" smtClean="0"/>
              <a:t> </a:t>
            </a:r>
            <a:r>
              <a:rPr lang="es-AR" dirty="0" err="1" smtClean="0"/>
              <a:t>Chairs</a:t>
            </a:r>
            <a:r>
              <a:rPr lang="es-AR" dirty="0" smtClean="0"/>
              <a:t> and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University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Meaning</a:t>
            </a:r>
            <a:r>
              <a:rPr lang="es-AR" dirty="0" smtClean="0"/>
              <a:t> as </a:t>
            </a:r>
            <a:r>
              <a:rPr lang="es-AR" dirty="0" err="1" smtClean="0"/>
              <a:t>expressions</a:t>
            </a:r>
            <a:r>
              <a:rPr lang="es-AR" baseline="0" dirty="0" smtClean="0"/>
              <a:t> of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social misión of </a:t>
            </a:r>
            <a:r>
              <a:rPr lang="es-AR" baseline="0" dirty="0" err="1" smtClean="0"/>
              <a:t>Higher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Education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What</a:t>
            </a:r>
            <a:r>
              <a:rPr lang="es-AR" dirty="0" smtClean="0"/>
              <a:t> are </a:t>
            </a:r>
            <a:r>
              <a:rPr lang="es-AR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steps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university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should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follow</a:t>
            </a:r>
            <a:r>
              <a:rPr lang="es-AR" baseline="0" dirty="0" smtClean="0"/>
              <a:t> to open a </a:t>
            </a:r>
            <a:r>
              <a:rPr lang="es-AR" baseline="0" dirty="0" err="1" smtClean="0"/>
              <a:t>Scholas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Chair</a:t>
            </a:r>
            <a:r>
              <a:rPr lang="es-AR" baseline="0" dirty="0" smtClean="0"/>
              <a:t>?</a:t>
            </a:r>
          </a:p>
          <a:p>
            <a:r>
              <a:rPr lang="es-AR" baseline="0" dirty="0" err="1" smtClean="0"/>
              <a:t>There</a:t>
            </a:r>
            <a:r>
              <a:rPr lang="es-AR" baseline="0" dirty="0" smtClean="0"/>
              <a:t> are </a:t>
            </a:r>
            <a:r>
              <a:rPr lang="es-AR" baseline="0" dirty="0" err="1" smtClean="0"/>
              <a:t>different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ways</a:t>
            </a:r>
            <a:r>
              <a:rPr lang="es-AR" baseline="0" dirty="0" smtClean="0"/>
              <a:t> and </a:t>
            </a:r>
            <a:r>
              <a:rPr lang="es-AR" baseline="0" dirty="0" err="1" smtClean="0"/>
              <a:t>level</a:t>
            </a:r>
            <a:r>
              <a:rPr lang="es-AR" baseline="0" dirty="0" smtClean="0"/>
              <a:t> of </a:t>
            </a:r>
            <a:r>
              <a:rPr lang="es-AR" baseline="0" dirty="0" err="1" smtClean="0"/>
              <a:t>participation</a:t>
            </a:r>
            <a:r>
              <a:rPr lang="es-AR" baseline="0" dirty="0" smtClean="0"/>
              <a:t> to </a:t>
            </a:r>
            <a:r>
              <a:rPr lang="es-AR" baseline="0" dirty="0" err="1" smtClean="0"/>
              <a:t>develop</a:t>
            </a:r>
            <a:r>
              <a:rPr lang="es-AR" baseline="0" dirty="0" smtClean="0"/>
              <a:t> a </a:t>
            </a:r>
            <a:r>
              <a:rPr lang="es-AR" baseline="0" dirty="0" err="1" smtClean="0"/>
              <a:t>Scholas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Chair</a:t>
            </a:r>
            <a:r>
              <a:rPr lang="es-AR" baseline="0" dirty="0" smtClean="0"/>
              <a:t> at a </a:t>
            </a:r>
            <a:r>
              <a:rPr lang="es-AR" baseline="0" dirty="0" err="1" smtClean="0"/>
              <a:t>university</a:t>
            </a:r>
            <a:r>
              <a:rPr lang="es-AR" baseline="0" dirty="0" smtClean="0"/>
              <a:t>.</a:t>
            </a:r>
          </a:p>
          <a:p>
            <a:r>
              <a:rPr lang="es-AR" dirty="0" smtClean="0"/>
              <a:t>A </a:t>
            </a:r>
            <a:r>
              <a:rPr lang="es-AR" dirty="0" err="1" smtClean="0"/>
              <a:t>Chair</a:t>
            </a:r>
            <a:r>
              <a:rPr lang="es-AR" dirty="0" smtClean="0"/>
              <a:t> can be </a:t>
            </a:r>
            <a:r>
              <a:rPr lang="es-AR" dirty="0" err="1" smtClean="0"/>
              <a:t>established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initiative</a:t>
            </a:r>
            <a:r>
              <a:rPr lang="es-AR" dirty="0" smtClean="0"/>
              <a:t> and </a:t>
            </a:r>
            <a:r>
              <a:rPr lang="es-AR" dirty="0" err="1" smtClean="0"/>
              <a:t>engagemente</a:t>
            </a:r>
            <a:r>
              <a:rPr lang="es-AR" baseline="0" dirty="0" smtClean="0"/>
              <a:t> of a single profesor, </a:t>
            </a:r>
            <a:r>
              <a:rPr lang="es-AR" baseline="0" dirty="0" err="1" smtClean="0"/>
              <a:t>faculty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department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research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institute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or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rectorate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aim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to </a:t>
            </a:r>
            <a:r>
              <a:rPr lang="es-AR" baseline="0" dirty="0" err="1" smtClean="0"/>
              <a:t>involve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academir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comunity</a:t>
            </a:r>
            <a:r>
              <a:rPr lang="es-AR" baseline="0" dirty="0" smtClean="0"/>
              <a:t> more and more.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University</a:t>
            </a:r>
            <a:r>
              <a:rPr lang="es-AR" dirty="0" smtClean="0"/>
              <a:t> of </a:t>
            </a:r>
            <a:r>
              <a:rPr lang="es-AR" dirty="0" err="1" smtClean="0"/>
              <a:t>Meaning</a:t>
            </a:r>
            <a:endParaRPr lang="es-AR" dirty="0" smtClean="0"/>
          </a:p>
          <a:p>
            <a:endParaRPr lang="es-AR" dirty="0" smtClean="0"/>
          </a:p>
          <a:p>
            <a:r>
              <a:rPr lang="en-US" dirty="0" smtClean="0"/>
              <a:t>The University of Meaning is a public, free, global, inter-generational, inter-religious and multicultural university with formal headquarters in Vatican City, but with micro-headquarters distributed in religious, public and private universities on five continents.</a:t>
            </a:r>
          </a:p>
          <a:p>
            <a:endParaRPr lang="es-AR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 University </a:t>
            </a:r>
            <a:r>
              <a:rPr lang="en-US" dirty="0" smtClean="0"/>
              <a:t>of Meaning,</a:t>
            </a:r>
            <a:r>
              <a:rPr lang="en-US" baseline="0" dirty="0" smtClean="0"/>
              <a:t> </a:t>
            </a:r>
            <a:r>
              <a:rPr lang="en-US" dirty="0" smtClean="0"/>
              <a:t>the focus is no longer on the professor, but on the students and society, so the need of the whole society is take into account; there are no degrees but areas of knowledge that will be accredited on different cycles of curriculum design. For example, local or student-exchange experiences to implement USR projects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1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Thank</a:t>
            </a:r>
            <a:r>
              <a:rPr lang="es-AR" dirty="0" smtClean="0"/>
              <a:t> </a:t>
            </a:r>
            <a:r>
              <a:rPr lang="es-AR" dirty="0" err="1" smtClean="0"/>
              <a:t>you</a:t>
            </a:r>
            <a:r>
              <a:rPr lang="es-AR" dirty="0" smtClean="0"/>
              <a:t>!</a:t>
            </a:r>
          </a:p>
          <a:p>
            <a:endParaRPr lang="es-AR" dirty="0" smtClean="0"/>
          </a:p>
          <a:p>
            <a:r>
              <a:rPr lang="es-AR" dirty="0" err="1" smtClean="0"/>
              <a:t>For</a:t>
            </a:r>
            <a:r>
              <a:rPr lang="es-AR" dirty="0" smtClean="0"/>
              <a:t> more </a:t>
            </a:r>
            <a:r>
              <a:rPr lang="es-AR" dirty="0" err="1" smtClean="0"/>
              <a:t>information</a:t>
            </a:r>
            <a:r>
              <a:rPr lang="es-AR" dirty="0" smtClean="0"/>
              <a:t>:</a:t>
            </a:r>
          </a:p>
          <a:p>
            <a:endParaRPr lang="es-AR" dirty="0" smtClean="0"/>
          </a:p>
          <a:p>
            <a:r>
              <a:rPr lang="es-AR" smtClean="0"/>
              <a:t>scholaschairs@scholasocurrentes.org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1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What</a:t>
            </a:r>
            <a:r>
              <a:rPr lang="es-AR" baseline="0" dirty="0" smtClean="0"/>
              <a:t> are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Scholas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Chairs</a:t>
            </a:r>
            <a:r>
              <a:rPr lang="es-AR" baseline="0" dirty="0" smtClean="0"/>
              <a:t>?</a:t>
            </a:r>
          </a:p>
          <a:p>
            <a:endParaRPr lang="es-AR" baseline="0" dirty="0" smtClean="0"/>
          </a:p>
          <a:p>
            <a:r>
              <a:rPr lang="es-AR" dirty="0" err="1" smtClean="0"/>
              <a:t>They</a:t>
            </a:r>
            <a:r>
              <a:rPr lang="es-AR" dirty="0" smtClean="0"/>
              <a:t> are a “</a:t>
            </a:r>
            <a:r>
              <a:rPr lang="es-AR" dirty="0" err="1" smtClean="0"/>
              <a:t>network</a:t>
            </a:r>
            <a:r>
              <a:rPr lang="es-AR" dirty="0" smtClean="0"/>
              <a:t>” </a:t>
            </a:r>
            <a:r>
              <a:rPr lang="es-AR" dirty="0" err="1" smtClean="0"/>
              <a:t>that</a:t>
            </a:r>
            <a:r>
              <a:rPr lang="es-AR" dirty="0" smtClean="0"/>
              <a:t> </a:t>
            </a:r>
            <a:r>
              <a:rPr lang="es-AR" dirty="0" err="1" smtClean="0"/>
              <a:t>intertwines</a:t>
            </a:r>
            <a:r>
              <a:rPr lang="es-AR" dirty="0" smtClean="0"/>
              <a:t> </a:t>
            </a:r>
            <a:r>
              <a:rPr lang="es-AR" dirty="0" err="1" smtClean="0"/>
              <a:t>universities</a:t>
            </a:r>
            <a:r>
              <a:rPr lang="es-AR" dirty="0" smtClean="0"/>
              <a:t> </a:t>
            </a:r>
            <a:r>
              <a:rPr lang="es-AR" baseline="0" dirty="0" smtClean="0"/>
              <a:t>─</a:t>
            </a:r>
            <a:r>
              <a:rPr lang="es-AR" dirty="0" err="1" smtClean="0"/>
              <a:t>public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private</a:t>
            </a:r>
            <a:r>
              <a:rPr lang="es-AR" baseline="0" dirty="0" smtClean="0"/>
              <a:t>, secular and of </a:t>
            </a:r>
            <a:r>
              <a:rPr lang="es-AR" baseline="0" dirty="0" err="1" smtClean="0"/>
              <a:t>different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creeds</a:t>
            </a:r>
            <a:r>
              <a:rPr lang="es-AR" baseline="0" dirty="0" smtClean="0"/>
              <a:t>─</a:t>
            </a:r>
            <a:r>
              <a:rPr lang="es-AR" dirty="0" smtClean="0"/>
              <a:t> “</a:t>
            </a:r>
            <a:r>
              <a:rPr lang="es-AR" dirty="0" err="1" smtClean="0"/>
              <a:t>that</a:t>
            </a:r>
            <a:r>
              <a:rPr lang="es-AR" dirty="0" smtClean="0"/>
              <a:t> </a:t>
            </a:r>
            <a:r>
              <a:rPr lang="es-AR" dirty="0" err="1" smtClean="0"/>
              <a:t>go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forth</a:t>
            </a:r>
            <a:r>
              <a:rPr lang="es-AR" baseline="0" dirty="0" smtClean="0"/>
              <a:t>” and are </a:t>
            </a:r>
            <a:r>
              <a:rPr lang="es-AR" baseline="0" dirty="0" err="1" smtClean="0"/>
              <a:t>engaged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with</a:t>
            </a:r>
            <a:r>
              <a:rPr lang="es-AR" baseline="0" dirty="0" smtClean="0"/>
              <a:t> a “real cultural </a:t>
            </a:r>
            <a:r>
              <a:rPr lang="es-AR" baseline="0" dirty="0" err="1" smtClean="0"/>
              <a:t>revolution</a:t>
            </a:r>
            <a:r>
              <a:rPr lang="es-AR" baseline="0" dirty="0" smtClean="0"/>
              <a:t>” </a:t>
            </a:r>
            <a:r>
              <a:rPr lang="es-AR" baseline="0" dirty="0" err="1" smtClean="0"/>
              <a:t>based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on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listening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youths</a:t>
            </a:r>
            <a:r>
              <a:rPr lang="es-AR" baseline="0" dirty="0" smtClean="0"/>
              <a:t>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What</a:t>
            </a:r>
            <a:r>
              <a:rPr lang="es-AR" dirty="0" smtClean="0"/>
              <a:t> </a:t>
            </a:r>
            <a:r>
              <a:rPr lang="es-AR" dirty="0" err="1" smtClean="0"/>
              <a:t>is</a:t>
            </a:r>
            <a:r>
              <a:rPr lang="es-AR" dirty="0" smtClean="0"/>
              <a:t> a </a:t>
            </a:r>
            <a:r>
              <a:rPr lang="es-AR" dirty="0" err="1" smtClean="0"/>
              <a:t>Scholas</a:t>
            </a:r>
            <a:r>
              <a:rPr lang="es-AR" dirty="0" smtClean="0"/>
              <a:t> </a:t>
            </a:r>
            <a:r>
              <a:rPr lang="es-AR" dirty="0" err="1" smtClean="0"/>
              <a:t>Chair</a:t>
            </a:r>
            <a:r>
              <a:rPr lang="es-AR" dirty="0" smtClean="0"/>
              <a:t>?</a:t>
            </a:r>
          </a:p>
          <a:p>
            <a:endParaRPr lang="es-AR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Chair is a spaces for “reflection and action” connected by a network where students professors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society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enriched by the encounter with others</a:t>
            </a:r>
            <a:r>
              <a:rPr lang="es-A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AR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Who</a:t>
            </a:r>
            <a:r>
              <a:rPr lang="es-AR" dirty="0" smtClean="0"/>
              <a:t> are </a:t>
            </a:r>
            <a:r>
              <a:rPr lang="es-AR" dirty="0" err="1" smtClean="0"/>
              <a:t>part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network</a:t>
            </a:r>
            <a:r>
              <a:rPr lang="es-AR" dirty="0" smtClean="0"/>
              <a:t>?</a:t>
            </a:r>
          </a:p>
          <a:p>
            <a:endParaRPr lang="es-AR" dirty="0" smtClean="0"/>
          </a:p>
          <a:p>
            <a:pPr marL="171450" indent="-171450">
              <a:buFontTx/>
              <a:buChar char="-"/>
            </a:pPr>
            <a:r>
              <a:rPr lang="es-AR" dirty="0" smtClean="0"/>
              <a:t>117 </a:t>
            </a:r>
            <a:r>
              <a:rPr lang="es-AR" dirty="0" err="1" smtClean="0"/>
              <a:t>universities</a:t>
            </a:r>
            <a:r>
              <a:rPr lang="es-AR" dirty="0" smtClean="0"/>
              <a:t>,</a:t>
            </a:r>
            <a:r>
              <a:rPr lang="es-AR" baseline="0" dirty="0" smtClean="0"/>
              <a:t> 37 </a:t>
            </a:r>
            <a:r>
              <a:rPr lang="es-AR" baseline="0" dirty="0" err="1" smtClean="0"/>
              <a:t>countries</a:t>
            </a:r>
            <a:r>
              <a:rPr lang="es-AR" baseline="0" dirty="0" smtClean="0"/>
              <a:t>, 5 </a:t>
            </a:r>
            <a:r>
              <a:rPr lang="es-AR" baseline="0" dirty="0" err="1" smtClean="0"/>
              <a:t>continents</a:t>
            </a:r>
            <a:r>
              <a:rPr lang="es-A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/>
              <a:t>Africa</a:t>
            </a:r>
            <a:r>
              <a:rPr lang="es-AR" baseline="0" dirty="0" smtClean="0"/>
              <a:t>: 8 </a:t>
            </a:r>
            <a:r>
              <a:rPr lang="es-AR" baseline="0" dirty="0" err="1" smtClean="0"/>
              <a:t>universities</a:t>
            </a:r>
            <a:r>
              <a:rPr lang="es-AR" baseline="0" dirty="0" smtClean="0"/>
              <a:t>, 6 </a:t>
            </a:r>
            <a:r>
              <a:rPr lang="es-AR" baseline="0" dirty="0" err="1" smtClean="0"/>
              <a:t>countries</a:t>
            </a:r>
            <a:r>
              <a:rPr lang="es-A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/>
              <a:t>America</a:t>
            </a:r>
            <a:r>
              <a:rPr lang="es-AR" baseline="0" dirty="0" smtClean="0"/>
              <a:t>: 59 </a:t>
            </a:r>
            <a:r>
              <a:rPr lang="es-AR" baseline="0" dirty="0" err="1" smtClean="0"/>
              <a:t>universities</a:t>
            </a:r>
            <a:r>
              <a:rPr lang="es-AR" baseline="0" dirty="0" smtClean="0"/>
              <a:t>, 13 </a:t>
            </a:r>
            <a:r>
              <a:rPr lang="es-AR" baseline="0" dirty="0" err="1" smtClean="0"/>
              <a:t>countries</a:t>
            </a:r>
            <a:r>
              <a:rPr lang="es-A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Asia: 6 </a:t>
            </a:r>
            <a:r>
              <a:rPr lang="es-AR" baseline="0" dirty="0" err="1" smtClean="0"/>
              <a:t>universities</a:t>
            </a:r>
            <a:r>
              <a:rPr lang="es-AR" baseline="0" dirty="0" smtClean="0"/>
              <a:t>, 5 </a:t>
            </a:r>
            <a:r>
              <a:rPr lang="es-AR" baseline="0" dirty="0" err="1" smtClean="0"/>
              <a:t>countries</a:t>
            </a:r>
            <a:r>
              <a:rPr lang="es-A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/>
              <a:t>Europe</a:t>
            </a:r>
            <a:r>
              <a:rPr lang="es-AR" baseline="0" dirty="0" smtClean="0"/>
              <a:t>: 43 </a:t>
            </a:r>
            <a:r>
              <a:rPr lang="es-AR" baseline="0" dirty="0" err="1" smtClean="0"/>
              <a:t>universitites</a:t>
            </a:r>
            <a:r>
              <a:rPr lang="es-AR" baseline="0" dirty="0" smtClean="0"/>
              <a:t>, 12 </a:t>
            </a:r>
            <a:r>
              <a:rPr lang="es-AR" baseline="0" dirty="0" err="1" smtClean="0"/>
              <a:t>countries</a:t>
            </a:r>
            <a:r>
              <a:rPr lang="es-A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/>
              <a:t>Oceania</a:t>
            </a:r>
            <a:r>
              <a:rPr lang="es-AR" baseline="0" dirty="0" smtClean="0"/>
              <a:t>: 1 </a:t>
            </a:r>
            <a:r>
              <a:rPr lang="es-AR" baseline="0" dirty="0" err="1" smtClean="0"/>
              <a:t>university</a:t>
            </a:r>
            <a:r>
              <a:rPr lang="es-AR" baseline="0" dirty="0" smtClean="0"/>
              <a:t>, 1countries.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Scholas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Chairs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timeline</a:t>
            </a:r>
            <a:endParaRPr lang="es-AR" baseline="0" dirty="0" smtClean="0"/>
          </a:p>
          <a:p>
            <a:endParaRPr lang="es-AR" baseline="0" dirty="0" smtClean="0"/>
          </a:p>
          <a:p>
            <a:pPr marL="171450" indent="-171450">
              <a:buFontTx/>
              <a:buChar char="-"/>
            </a:pPr>
            <a:r>
              <a:rPr lang="es-AR" baseline="0" dirty="0" smtClean="0"/>
              <a:t>I </a:t>
            </a:r>
            <a:r>
              <a:rPr lang="es-AR" baseline="0" dirty="0" err="1" smtClean="0"/>
              <a:t>Congress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Vatican</a:t>
            </a:r>
            <a:r>
              <a:rPr lang="es-AR" baseline="0" dirty="0" smtClean="0"/>
              <a:t> City, </a:t>
            </a:r>
            <a:r>
              <a:rPr lang="es-AR" baseline="0" dirty="0" err="1" smtClean="0"/>
              <a:t>May</a:t>
            </a:r>
            <a:r>
              <a:rPr lang="es-AR" baseline="0" dirty="0" smtClean="0"/>
              <a:t> 2016)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/>
              <a:t>Executive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Comitee</a:t>
            </a:r>
            <a:r>
              <a:rPr lang="es-AR" baseline="0" dirty="0" smtClean="0"/>
              <a:t> (Rome, 13th </a:t>
            </a:r>
            <a:r>
              <a:rPr lang="es-AR" baseline="0" dirty="0" err="1" smtClean="0"/>
              <a:t>October</a:t>
            </a:r>
            <a:r>
              <a:rPr lang="es-AR" baseline="0" dirty="0" smtClean="0"/>
              <a:t> 2016)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smtClean="0"/>
              <a:t>II </a:t>
            </a:r>
            <a:r>
              <a:rPr lang="es-AR" baseline="0" dirty="0" err="1" smtClean="0"/>
              <a:t>Congress</a:t>
            </a:r>
            <a:r>
              <a:rPr lang="es-AR" baseline="0" dirty="0" smtClean="0"/>
              <a:t> (Valencia, </a:t>
            </a:r>
            <a:r>
              <a:rPr lang="es-AR" baseline="0" dirty="0" err="1" smtClean="0"/>
              <a:t>March</a:t>
            </a:r>
            <a:r>
              <a:rPr lang="es-AR" baseline="0" dirty="0" smtClean="0"/>
              <a:t> 2017)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smtClean="0"/>
              <a:t>III </a:t>
            </a:r>
            <a:r>
              <a:rPr lang="es-AR" baseline="0" dirty="0" err="1" smtClean="0"/>
              <a:t>Congress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Jerusalem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July</a:t>
            </a:r>
            <a:r>
              <a:rPr lang="es-AR" baseline="0" dirty="0" smtClean="0"/>
              <a:t> 2017)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err="1" smtClean="0"/>
              <a:t>Think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tank</a:t>
            </a:r>
            <a:r>
              <a:rPr lang="es-AR" baseline="0" dirty="0" smtClean="0"/>
              <a:t> – </a:t>
            </a:r>
            <a:r>
              <a:rPr lang="es-AR" baseline="0" dirty="0" err="1" smtClean="0"/>
              <a:t>Academic</a:t>
            </a:r>
            <a:r>
              <a:rPr lang="es-AR" baseline="0" dirty="0" smtClean="0"/>
              <a:t> </a:t>
            </a:r>
            <a:r>
              <a:rPr lang="es-AR" baseline="0" dirty="0" err="1" smtClean="0"/>
              <a:t>year</a:t>
            </a:r>
            <a:r>
              <a:rPr lang="es-AR" baseline="0" dirty="0" smtClean="0"/>
              <a:t> 2017-2018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err="1" smtClean="0"/>
              <a:t>Executive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Comitee</a:t>
            </a:r>
            <a:r>
              <a:rPr lang="es-AR" baseline="0" dirty="0" smtClean="0"/>
              <a:t> (Rome, 12th </a:t>
            </a:r>
            <a:r>
              <a:rPr lang="es-AR" baseline="0" dirty="0" err="1" smtClean="0"/>
              <a:t>December</a:t>
            </a:r>
            <a:r>
              <a:rPr lang="es-AR" baseline="0" dirty="0" smtClean="0"/>
              <a:t> 2017)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smtClean="0"/>
              <a:t>IV </a:t>
            </a:r>
            <a:r>
              <a:rPr lang="es-AR" baseline="0" dirty="0" err="1" smtClean="0"/>
              <a:t>Congress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Castelgandolfo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July</a:t>
            </a:r>
            <a:r>
              <a:rPr lang="es-AR" baseline="0" dirty="0" smtClean="0"/>
              <a:t> 2018)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err="1" smtClean="0"/>
              <a:t>Executive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Comitee</a:t>
            </a:r>
            <a:r>
              <a:rPr lang="es-AR" baseline="0" dirty="0" smtClean="0"/>
              <a:t> (Rome, 17th </a:t>
            </a:r>
            <a:r>
              <a:rPr lang="es-AR" baseline="0" dirty="0" err="1" smtClean="0"/>
              <a:t>December</a:t>
            </a:r>
            <a:r>
              <a:rPr lang="es-AR" baseline="0" dirty="0" smtClean="0"/>
              <a:t> 2018)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err="1" smtClean="0"/>
              <a:t>Think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tank</a:t>
            </a:r>
            <a:r>
              <a:rPr lang="es-AR" baseline="0" dirty="0" smtClean="0"/>
              <a:t> – </a:t>
            </a:r>
            <a:r>
              <a:rPr lang="es-AR" baseline="0" dirty="0" err="1" smtClean="0"/>
              <a:t>Academic</a:t>
            </a:r>
            <a:r>
              <a:rPr lang="es-AR" baseline="0" dirty="0" smtClean="0"/>
              <a:t> </a:t>
            </a:r>
            <a:r>
              <a:rPr lang="es-AR" baseline="0" dirty="0" err="1" smtClean="0"/>
              <a:t>year</a:t>
            </a:r>
            <a:r>
              <a:rPr lang="es-AR" baseline="0" dirty="0" smtClean="0"/>
              <a:t> 2018-2019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AR" baseline="0" dirty="0" smtClean="0"/>
              <a:t>V </a:t>
            </a:r>
            <a:r>
              <a:rPr lang="es-AR" baseline="0" dirty="0" err="1" smtClean="0"/>
              <a:t>Congress</a:t>
            </a:r>
            <a:r>
              <a:rPr lang="es-AR" baseline="0" dirty="0" smtClean="0"/>
              <a:t> (New York, June 2019)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A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A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A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A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A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AR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6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Four</a:t>
            </a:r>
            <a:r>
              <a:rPr lang="es-AR" dirty="0" smtClean="0"/>
              <a:t> </a:t>
            </a:r>
            <a:r>
              <a:rPr lang="es-AR" dirty="0" err="1" smtClean="0"/>
              <a:t>basic</a:t>
            </a:r>
            <a:r>
              <a:rPr lang="es-AR" dirty="0" smtClean="0"/>
              <a:t> </a:t>
            </a:r>
            <a:r>
              <a:rPr lang="es-AR" dirty="0" err="1" smtClean="0"/>
              <a:t>criteria</a:t>
            </a:r>
            <a:r>
              <a:rPr lang="es-AR" dirty="0" smtClean="0"/>
              <a:t> </a:t>
            </a:r>
            <a:r>
              <a:rPr lang="es-AR" dirty="0" err="1" smtClean="0"/>
              <a:t>for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Scholas</a:t>
            </a:r>
            <a:r>
              <a:rPr lang="es-AR" dirty="0" smtClean="0"/>
              <a:t> </a:t>
            </a:r>
            <a:r>
              <a:rPr lang="es-AR" dirty="0" err="1" smtClean="0"/>
              <a:t>Chair</a:t>
            </a:r>
            <a:r>
              <a:rPr lang="es-AR" dirty="0" smtClean="0"/>
              <a:t> </a:t>
            </a:r>
            <a:r>
              <a:rPr lang="es-AR" dirty="0" err="1" smtClean="0"/>
              <a:t>development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1.</a:t>
            </a:r>
            <a:r>
              <a:rPr lang="es-AR" baseline="0" dirty="0" smtClean="0"/>
              <a:t> </a:t>
            </a:r>
            <a:r>
              <a:rPr lang="es-AR" baseline="0" dirty="0" err="1" smtClean="0"/>
              <a:t>Give</a:t>
            </a:r>
            <a:r>
              <a:rPr lang="es-AR" baseline="0" dirty="0" smtClean="0"/>
              <a:t> social </a:t>
            </a:r>
            <a:r>
              <a:rPr lang="es-AR" baseline="0" dirty="0" err="1" smtClean="0"/>
              <a:t>dimention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specific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shape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according</a:t>
            </a:r>
            <a:r>
              <a:rPr lang="es-AR" baseline="0" dirty="0" smtClean="0"/>
              <a:t> to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Evangelii</a:t>
            </a:r>
            <a:r>
              <a:rPr lang="es-AR" baseline="0" dirty="0" smtClean="0"/>
              <a:t> </a:t>
            </a:r>
            <a:r>
              <a:rPr lang="es-AR" baseline="0" dirty="0" err="1" smtClean="0"/>
              <a:t>Gaundium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Laudato</a:t>
            </a:r>
            <a:r>
              <a:rPr lang="es-AR" baseline="0" dirty="0" smtClean="0"/>
              <a:t> Si’ and </a:t>
            </a:r>
            <a:r>
              <a:rPr lang="es-AR" baseline="0" dirty="0" err="1" smtClean="0"/>
              <a:t>Veritatis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Gaudium</a:t>
            </a:r>
            <a:r>
              <a:rPr lang="es-AR" baseline="0" dirty="0" smtClean="0"/>
              <a:t> (be “</a:t>
            </a:r>
            <a:r>
              <a:rPr lang="es-AR" baseline="0" dirty="0" err="1" smtClean="0"/>
              <a:t>going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forth</a:t>
            </a:r>
            <a:r>
              <a:rPr lang="es-AR" baseline="0" dirty="0" smtClean="0"/>
              <a:t>”).</a:t>
            </a:r>
          </a:p>
          <a:p>
            <a:r>
              <a:rPr lang="es-AR" baseline="0" dirty="0" smtClean="0"/>
              <a:t>2. </a:t>
            </a:r>
            <a:r>
              <a:rPr lang="es-AR" baseline="0" dirty="0" err="1" smtClean="0"/>
              <a:t>Promote</a:t>
            </a:r>
            <a:r>
              <a:rPr lang="es-AR" baseline="0" dirty="0" smtClean="0"/>
              <a:t> a real Culture of </a:t>
            </a:r>
            <a:r>
              <a:rPr lang="es-AR" baseline="0" dirty="0" err="1" smtClean="0"/>
              <a:t>Encounter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with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people</a:t>
            </a:r>
            <a:r>
              <a:rPr lang="es-AR" baseline="0" dirty="0" smtClean="0"/>
              <a:t>, culture and </a:t>
            </a:r>
            <a:r>
              <a:rPr lang="es-AR" baseline="0" dirty="0" err="1" smtClean="0"/>
              <a:t>religions</a:t>
            </a:r>
            <a:r>
              <a:rPr lang="es-AR" baseline="0" dirty="0" smtClean="0"/>
              <a:t>).</a:t>
            </a:r>
          </a:p>
          <a:p>
            <a:r>
              <a:rPr lang="es-AR" baseline="0" dirty="0" smtClean="0"/>
              <a:t>3. </a:t>
            </a:r>
            <a:r>
              <a:rPr lang="es-AR" baseline="0" dirty="0" err="1" smtClean="0"/>
              <a:t>Develop</a:t>
            </a:r>
            <a:r>
              <a:rPr lang="es-AR" baseline="0" dirty="0" smtClean="0"/>
              <a:t> inter- and </a:t>
            </a:r>
            <a:r>
              <a:rPr lang="es-AR" baseline="0" dirty="0" err="1" smtClean="0"/>
              <a:t>trans-disciplinary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aspects</a:t>
            </a:r>
            <a:r>
              <a:rPr lang="es-AR" baseline="0" dirty="0" smtClean="0"/>
              <a:t>: </a:t>
            </a:r>
            <a:r>
              <a:rPr lang="es-AR" baseline="0" dirty="0" err="1" smtClean="0"/>
              <a:t>improve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research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quality</a:t>
            </a:r>
            <a:r>
              <a:rPr lang="es-AR" baseline="0" dirty="0" smtClean="0"/>
              <a:t> to </a:t>
            </a:r>
            <a:r>
              <a:rPr lang="es-AR" baseline="0" dirty="0" err="1" smtClean="0"/>
              <a:t>face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complex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problems</a:t>
            </a:r>
            <a:r>
              <a:rPr lang="es-AR" baseline="0" dirty="0" smtClean="0"/>
              <a:t>.</a:t>
            </a:r>
          </a:p>
          <a:p>
            <a:r>
              <a:rPr lang="es-AR" baseline="0" dirty="0" smtClean="0"/>
              <a:t>4. Network </a:t>
            </a:r>
            <a:r>
              <a:rPr lang="es-AR" baseline="0" dirty="0" err="1" smtClean="0"/>
              <a:t>develpment</a:t>
            </a:r>
            <a:r>
              <a:rPr lang="es-AR" baseline="0" dirty="0" smtClean="0"/>
              <a:t>: </a:t>
            </a:r>
            <a:r>
              <a:rPr lang="es-AR" baseline="0" dirty="0" err="1" smtClean="0"/>
              <a:t>cooperation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logic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not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competition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one</a:t>
            </a:r>
            <a:r>
              <a:rPr lang="es-AR" baseline="0" dirty="0" smtClean="0"/>
              <a:t>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What</a:t>
            </a:r>
            <a:r>
              <a:rPr lang="es-AR" dirty="0" smtClean="0"/>
              <a:t> are </a:t>
            </a:r>
            <a:r>
              <a:rPr lang="es-AR" dirty="0" err="1" smtClean="0"/>
              <a:t>our</a:t>
            </a:r>
            <a:r>
              <a:rPr lang="es-AR" dirty="0" smtClean="0"/>
              <a:t> </a:t>
            </a:r>
            <a:r>
              <a:rPr lang="es-AR" dirty="0" err="1" smtClean="0"/>
              <a:t>topics</a:t>
            </a:r>
            <a:r>
              <a:rPr lang="es-AR" dirty="0" smtClean="0"/>
              <a:t> of </a:t>
            </a:r>
            <a:r>
              <a:rPr lang="es-AR" dirty="0" err="1" smtClean="0"/>
              <a:t>reflection</a:t>
            </a:r>
            <a:r>
              <a:rPr lang="es-AR" dirty="0" smtClean="0"/>
              <a:t> and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action</a:t>
            </a:r>
            <a:r>
              <a:rPr lang="es-AR" baseline="0" dirty="0" smtClean="0"/>
              <a:t>?</a:t>
            </a:r>
          </a:p>
          <a:p>
            <a:endParaRPr lang="es-AR" baseline="0" dirty="0" smtClean="0"/>
          </a:p>
          <a:p>
            <a:r>
              <a:rPr lang="es-AR" baseline="0" dirty="0" smtClean="0">
                <a:solidFill>
                  <a:srgbClr val="FF0000"/>
                </a:solidFill>
              </a:rPr>
              <a:t>(PRIMERA COLUMNA)</a:t>
            </a:r>
          </a:p>
          <a:p>
            <a:endParaRPr lang="es-AR" baseline="0" dirty="0" smtClean="0">
              <a:solidFill>
                <a:srgbClr val="FF0000"/>
              </a:solidFill>
            </a:endParaRPr>
          </a:p>
          <a:p>
            <a:r>
              <a:rPr lang="es-AR" dirty="0" err="1" smtClean="0">
                <a:solidFill>
                  <a:srgbClr val="FF0000"/>
                </a:solidFill>
              </a:rPr>
              <a:t>Problems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identified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by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students</a:t>
            </a:r>
            <a:r>
              <a:rPr lang="es-AR" baseline="0" dirty="0" smtClean="0">
                <a:solidFill>
                  <a:srgbClr val="FF0000"/>
                </a:solidFill>
              </a:rPr>
              <a:t> in </a:t>
            </a:r>
            <a:r>
              <a:rPr lang="es-AR" baseline="0" dirty="0" err="1" smtClean="0">
                <a:solidFill>
                  <a:srgbClr val="FF0000"/>
                </a:solidFill>
              </a:rPr>
              <a:t>the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Scholas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Citizenship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programme</a:t>
            </a:r>
            <a:endParaRPr lang="es-AR" baseline="0" dirty="0" smtClean="0">
              <a:solidFill>
                <a:srgbClr val="FF0000"/>
              </a:solidFill>
            </a:endParaRPr>
          </a:p>
          <a:p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Changes</a:t>
            </a:r>
            <a:r>
              <a:rPr lang="es-AR" baseline="0" dirty="0" smtClean="0">
                <a:solidFill>
                  <a:srgbClr val="FF0000"/>
                </a:solidFill>
              </a:rPr>
              <a:t> in </a:t>
            </a:r>
            <a:r>
              <a:rPr lang="es-AR" baseline="0" dirty="0" err="1" smtClean="0">
                <a:solidFill>
                  <a:srgbClr val="FF0000"/>
                </a:solidFill>
              </a:rPr>
              <a:t>education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Lack</a:t>
            </a:r>
            <a:r>
              <a:rPr lang="es-AR" baseline="0" dirty="0" smtClean="0">
                <a:solidFill>
                  <a:srgbClr val="FF0000"/>
                </a:solidFill>
              </a:rPr>
              <a:t> of formal </a:t>
            </a:r>
            <a:r>
              <a:rPr lang="es-AR" baseline="0" dirty="0" err="1" smtClean="0">
                <a:solidFill>
                  <a:srgbClr val="FF0000"/>
                </a:solidFill>
              </a:rPr>
              <a:t>education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Lack</a:t>
            </a:r>
            <a:r>
              <a:rPr lang="es-AR" baseline="0" dirty="0" smtClean="0">
                <a:solidFill>
                  <a:srgbClr val="FF0000"/>
                </a:solidFill>
              </a:rPr>
              <a:t> of </a:t>
            </a:r>
            <a:r>
              <a:rPr lang="es-AR" baseline="0" dirty="0" err="1" smtClean="0">
                <a:solidFill>
                  <a:srgbClr val="FF0000"/>
                </a:solidFill>
              </a:rPr>
              <a:t>spaces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for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recreation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Youth</a:t>
            </a:r>
            <a:r>
              <a:rPr lang="es-AR" baseline="0" dirty="0" smtClean="0">
                <a:solidFill>
                  <a:srgbClr val="FF0000"/>
                </a:solidFill>
              </a:rPr>
              <a:t> suicide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Contamination</a:t>
            </a:r>
            <a:r>
              <a:rPr lang="es-AR" baseline="0" dirty="0" smtClean="0">
                <a:solidFill>
                  <a:srgbClr val="FF0000"/>
                </a:solidFill>
              </a:rPr>
              <a:t>/ </a:t>
            </a:r>
            <a:r>
              <a:rPr lang="es-AR" baseline="0" dirty="0" err="1" smtClean="0">
                <a:solidFill>
                  <a:srgbClr val="FF0000"/>
                </a:solidFill>
              </a:rPr>
              <a:t>Environment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Poverty</a:t>
            </a:r>
            <a:r>
              <a:rPr lang="es-AR" baseline="0" dirty="0" smtClean="0">
                <a:solidFill>
                  <a:srgbClr val="FF0000"/>
                </a:solidFill>
              </a:rPr>
              <a:t> / </a:t>
            </a:r>
            <a:r>
              <a:rPr lang="es-AR" baseline="0" dirty="0" err="1" smtClean="0">
                <a:solidFill>
                  <a:srgbClr val="FF0000"/>
                </a:solidFill>
              </a:rPr>
              <a:t>Lack</a:t>
            </a:r>
            <a:r>
              <a:rPr lang="es-AR" baseline="0" dirty="0" smtClean="0">
                <a:solidFill>
                  <a:srgbClr val="FF0000"/>
                </a:solidFill>
              </a:rPr>
              <a:t> of </a:t>
            </a:r>
            <a:r>
              <a:rPr lang="es-AR" baseline="0" dirty="0" err="1" smtClean="0">
                <a:solidFill>
                  <a:srgbClr val="FF0000"/>
                </a:solidFill>
              </a:rPr>
              <a:t>opportunities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Sustainable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consumption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smtClean="0">
                <a:solidFill>
                  <a:srgbClr val="FF0000"/>
                </a:solidFill>
              </a:rPr>
              <a:t>Anorexia / Bulimia / </a:t>
            </a:r>
            <a:r>
              <a:rPr lang="es-AR" baseline="0" dirty="0" err="1" smtClean="0">
                <a:solidFill>
                  <a:srgbClr val="FF0000"/>
                </a:solidFill>
              </a:rPr>
              <a:t>Depression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Early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pregnancy</a:t>
            </a:r>
            <a:r>
              <a:rPr lang="es-AR" baseline="0" dirty="0" smtClean="0">
                <a:solidFill>
                  <a:srgbClr val="FF0000"/>
                </a:solidFill>
              </a:rPr>
              <a:t> / </a:t>
            </a:r>
            <a:r>
              <a:rPr lang="es-AR" baseline="0" dirty="0" err="1" smtClean="0">
                <a:solidFill>
                  <a:srgbClr val="FF0000"/>
                </a:solidFill>
              </a:rPr>
              <a:t>Abortion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Stereotyping</a:t>
            </a:r>
            <a:r>
              <a:rPr lang="es-AR" baseline="0" dirty="0" smtClean="0">
                <a:solidFill>
                  <a:srgbClr val="FF0000"/>
                </a:solidFill>
              </a:rPr>
              <a:t> / </a:t>
            </a:r>
            <a:r>
              <a:rPr lang="es-AR" baseline="0" dirty="0" err="1" smtClean="0">
                <a:solidFill>
                  <a:srgbClr val="FF0000"/>
                </a:solidFill>
              </a:rPr>
              <a:t>Discrimination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Lack</a:t>
            </a:r>
            <a:r>
              <a:rPr lang="es-AR" baseline="0" dirty="0" smtClean="0">
                <a:solidFill>
                  <a:srgbClr val="FF0000"/>
                </a:solidFill>
              </a:rPr>
              <a:t> of social </a:t>
            </a:r>
            <a:r>
              <a:rPr lang="es-AR" baseline="0" dirty="0" err="1" smtClean="0">
                <a:solidFill>
                  <a:srgbClr val="FF0000"/>
                </a:solidFill>
              </a:rPr>
              <a:t>integration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Bullying</a:t>
            </a:r>
            <a:r>
              <a:rPr lang="es-AR" baseline="0" dirty="0" smtClean="0">
                <a:solidFill>
                  <a:srgbClr val="FF0000"/>
                </a:solidFill>
              </a:rPr>
              <a:t> / </a:t>
            </a:r>
            <a:r>
              <a:rPr lang="es-AR" baseline="0" dirty="0" err="1" smtClean="0">
                <a:solidFill>
                  <a:srgbClr val="FF0000"/>
                </a:solidFill>
              </a:rPr>
              <a:t>Cyberbullying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>
                <a:solidFill>
                  <a:srgbClr val="FF0000"/>
                </a:solidFill>
              </a:rPr>
              <a:t>Violence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s-AR" baseline="0" dirty="0" smtClean="0">
                <a:solidFill>
                  <a:srgbClr val="FF0000"/>
                </a:solidFill>
              </a:rPr>
              <a:t>(SEGUNDA COLUMNA)</a:t>
            </a:r>
          </a:p>
          <a:p>
            <a:pPr marL="171450" indent="-171450">
              <a:buFontTx/>
              <a:buChar char="-"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s-AR" baseline="0" dirty="0" err="1" smtClean="0">
                <a:solidFill>
                  <a:srgbClr val="FF0000"/>
                </a:solidFill>
              </a:rPr>
              <a:t>Focus</a:t>
            </a:r>
            <a:r>
              <a:rPr lang="es-AR" baseline="0" dirty="0" smtClean="0">
                <a:solidFill>
                  <a:srgbClr val="FF0000"/>
                </a:solidFill>
              </a:rPr>
              <a:t> of </a:t>
            </a:r>
            <a:r>
              <a:rPr lang="es-AR" baseline="0" dirty="0" err="1" smtClean="0">
                <a:solidFill>
                  <a:srgbClr val="FF0000"/>
                </a:solidFill>
              </a:rPr>
              <a:t>research</a:t>
            </a:r>
            <a:r>
              <a:rPr lang="es-AR" baseline="0" dirty="0" smtClean="0">
                <a:solidFill>
                  <a:srgbClr val="FF0000"/>
                </a:solidFill>
              </a:rPr>
              <a:t> – </a:t>
            </a:r>
            <a:r>
              <a:rPr lang="es-AR" baseline="0" dirty="0" err="1" smtClean="0">
                <a:solidFill>
                  <a:srgbClr val="FF0000"/>
                </a:solidFill>
              </a:rPr>
              <a:t>action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s-AR" baseline="0" dirty="0" err="1" smtClean="0">
                <a:solidFill>
                  <a:srgbClr val="FF0000"/>
                </a:solidFill>
              </a:rPr>
              <a:t>Education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for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Solidarity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Humanism</a:t>
            </a:r>
            <a:r>
              <a:rPr lang="es-AR" baseline="0" dirty="0" smtClean="0">
                <a:solidFill>
                  <a:srgbClr val="FF0000"/>
                </a:solidFill>
              </a:rPr>
              <a:t> (</a:t>
            </a:r>
            <a:r>
              <a:rPr lang="es-AR" baseline="0" dirty="0" err="1" smtClean="0">
                <a:solidFill>
                  <a:srgbClr val="FF0000"/>
                </a:solidFill>
              </a:rPr>
              <a:t>innovative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education</a:t>
            </a:r>
            <a:r>
              <a:rPr lang="es-AR" baseline="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FontTx/>
              <a:buAutoNum type="arabicPeriod"/>
            </a:pPr>
            <a:r>
              <a:rPr lang="es-AR" baseline="0" dirty="0" err="1" smtClean="0">
                <a:solidFill>
                  <a:srgbClr val="FF0000"/>
                </a:solidFill>
              </a:rPr>
              <a:t>Laudato</a:t>
            </a:r>
            <a:r>
              <a:rPr lang="es-AR" baseline="0" dirty="0" smtClean="0">
                <a:solidFill>
                  <a:srgbClr val="FF0000"/>
                </a:solidFill>
              </a:rPr>
              <a:t> Si’  (Integral </a:t>
            </a:r>
            <a:r>
              <a:rPr lang="es-AR" baseline="0" dirty="0" err="1" smtClean="0">
                <a:solidFill>
                  <a:srgbClr val="FF0000"/>
                </a:solidFill>
              </a:rPr>
              <a:t>Ecology</a:t>
            </a:r>
            <a:r>
              <a:rPr lang="es-AR" baseline="0" dirty="0" smtClean="0">
                <a:solidFill>
                  <a:srgbClr val="FF0000"/>
                </a:solidFill>
              </a:rPr>
              <a:t>: social and </a:t>
            </a:r>
            <a:r>
              <a:rPr lang="es-AR" baseline="0" dirty="0" err="1" smtClean="0">
                <a:solidFill>
                  <a:srgbClr val="FF0000"/>
                </a:solidFill>
              </a:rPr>
              <a:t>environmental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sustainability</a:t>
            </a:r>
            <a:endParaRPr lang="es-AR" baseline="0" dirty="0" smtClean="0">
              <a:solidFill>
                <a:srgbClr val="FF000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s-AR" baseline="0" dirty="0" smtClean="0">
                <a:solidFill>
                  <a:srgbClr val="FF0000"/>
                </a:solidFill>
              </a:rPr>
              <a:t>Inter-</a:t>
            </a:r>
            <a:r>
              <a:rPr lang="es-AR" baseline="0" dirty="0" err="1" smtClean="0">
                <a:solidFill>
                  <a:srgbClr val="FF0000"/>
                </a:solidFill>
              </a:rPr>
              <a:t>religious</a:t>
            </a:r>
            <a:r>
              <a:rPr lang="es-AR" baseline="0" dirty="0" smtClean="0">
                <a:solidFill>
                  <a:srgbClr val="FF0000"/>
                </a:solidFill>
              </a:rPr>
              <a:t> and inter-cultural dialogue </a:t>
            </a:r>
            <a:r>
              <a:rPr lang="es-AR" baseline="0" dirty="0" err="1" smtClean="0">
                <a:solidFill>
                  <a:srgbClr val="FF0000"/>
                </a:solidFill>
              </a:rPr>
              <a:t>for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sustainable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baseline="0" dirty="0" err="1" smtClean="0">
                <a:solidFill>
                  <a:srgbClr val="FF0000"/>
                </a:solidFill>
              </a:rPr>
              <a:t>peace</a:t>
            </a:r>
            <a:r>
              <a:rPr lang="es-AR" baseline="0" dirty="0" smtClean="0">
                <a:solidFill>
                  <a:srgbClr val="FF0000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es-AR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Scholas</a:t>
            </a:r>
            <a:r>
              <a:rPr lang="es-A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Chairs</a:t>
            </a:r>
            <a:r>
              <a:rPr lang="es-A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es-A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for educational and social projects: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Chairs provide educational support and expert consulting for projects placed 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Social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platform, 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those communities related to them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Didactics: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Work related to the contents produced by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Chairs, through active and motivating methodologies,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curricular and extracurricular spaces.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Professors and students can elaborate a comprehensive research on the subject proposed by the Chairs. It could also entails the development of specific post-graduated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courses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Awareness-raising and insertion in public policies: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Promoting dissemination, communication and training on the values of the Culture of Encounter in the various areas of society.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Scholas</a:t>
            </a:r>
            <a:r>
              <a:rPr lang="es-AR" dirty="0" smtClean="0"/>
              <a:t> </a:t>
            </a:r>
            <a:r>
              <a:rPr lang="es-AR" dirty="0" err="1" smtClean="0"/>
              <a:t>Chairs</a:t>
            </a:r>
            <a:r>
              <a:rPr lang="es-AR" dirty="0" smtClean="0"/>
              <a:t>’ </a:t>
            </a:r>
            <a:r>
              <a:rPr lang="es-AR" dirty="0" err="1" smtClean="0"/>
              <a:t>Scientific</a:t>
            </a:r>
            <a:r>
              <a:rPr lang="es-AR" dirty="0" smtClean="0"/>
              <a:t> </a:t>
            </a:r>
            <a:r>
              <a:rPr lang="es-AR" dirty="0" err="1" smtClean="0"/>
              <a:t>Journal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442-6899-40CA-A0E4-04829AC744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72.jp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g"/><Relationship Id="rId7" Type="http://schemas.openxmlformats.org/officeDocument/2006/relationships/image" Target="../media/image17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8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jp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8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5.png"/><Relationship Id="rId21" Type="http://schemas.openxmlformats.org/officeDocument/2006/relationships/image" Target="../media/image137.png"/><Relationship Id="rId34" Type="http://schemas.openxmlformats.org/officeDocument/2006/relationships/image" Target="../media/image150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8" Type="http://schemas.openxmlformats.org/officeDocument/2006/relationships/image" Target="../media/image124.png"/><Relationship Id="rId3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10" Type="http://schemas.openxmlformats.org/officeDocument/2006/relationships/image" Target="../media/image164.jp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768" y="3873703"/>
            <a:ext cx="5274183" cy="590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AR" dirty="0" smtClean="0"/>
          </a:p>
          <a:p>
            <a:endParaRPr lang="es-AR" dirty="0"/>
          </a:p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10768" y="4422647"/>
            <a:ext cx="6302756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768" y="4971288"/>
            <a:ext cx="6518783" cy="589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0768" y="5519623"/>
            <a:ext cx="5308981" cy="590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670" y="3649090"/>
            <a:ext cx="7995539" cy="393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479291" y="4014800"/>
            <a:ext cx="2400045" cy="393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" y="4460113"/>
            <a:ext cx="7426071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4198" y="4734433"/>
            <a:ext cx="3665092" cy="295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766" y="5084953"/>
            <a:ext cx="7928864" cy="295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262" y="5359298"/>
            <a:ext cx="7607554" cy="295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854" y="5633618"/>
            <a:ext cx="8051292" cy="295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74845" y="640852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9488" y="0"/>
            <a:ext cx="5215127" cy="34777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2491486"/>
            <a:ext cx="319468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6245" marR="153670" indent="-4241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Universidad </a:t>
            </a:r>
            <a:r>
              <a:rPr sz="2000" dirty="0">
                <a:latin typeface="Calibri"/>
                <a:cs typeface="Calibri"/>
              </a:rPr>
              <a:t>del </a:t>
            </a:r>
            <a:r>
              <a:rPr sz="2000" spc="-5" dirty="0">
                <a:latin typeface="Calibri"/>
                <a:cs typeface="Calibri"/>
              </a:rPr>
              <a:t>Sentido </a:t>
            </a:r>
            <a:r>
              <a:rPr sz="2000" dirty="0">
                <a:latin typeface="Calibri"/>
                <a:cs typeface="Calibri"/>
              </a:rPr>
              <a:t>es  una </a:t>
            </a:r>
            <a:r>
              <a:rPr sz="2000" spc="-10" dirty="0">
                <a:latin typeface="Calibri"/>
                <a:cs typeface="Calibri"/>
              </a:rPr>
              <a:t>universidad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pública,</a:t>
            </a:r>
            <a:endParaRPr sz="2000" dirty="0">
              <a:latin typeface="Calibri"/>
              <a:cs typeface="Calibri"/>
            </a:endParaRPr>
          </a:p>
          <a:p>
            <a:pPr marL="198755" marR="5080" indent="254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gratuita, </a:t>
            </a:r>
            <a:r>
              <a:rPr sz="2000" dirty="0">
                <a:latin typeface="Calibri"/>
                <a:cs typeface="Calibri"/>
              </a:rPr>
              <a:t>global,  </a:t>
            </a:r>
            <a:r>
              <a:rPr sz="2000" spc="-10" dirty="0">
                <a:latin typeface="Calibri"/>
                <a:cs typeface="Calibri"/>
              </a:rPr>
              <a:t>intergeneracional,  interreligiosa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multicultural  con sede </a:t>
            </a:r>
            <a:r>
              <a:rPr sz="2000" spc="-10" dirty="0">
                <a:latin typeface="Calibri"/>
                <a:cs typeface="Calibri"/>
              </a:rPr>
              <a:t>formal </a:t>
            </a:r>
            <a:r>
              <a:rPr sz="2000" dirty="0">
                <a:latin typeface="Calibri"/>
                <a:cs typeface="Calibri"/>
              </a:rPr>
              <a:t>en 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Ciudad  del </a:t>
            </a:r>
            <a:r>
              <a:rPr sz="2000" spc="-20" dirty="0">
                <a:latin typeface="Calibri"/>
                <a:cs typeface="Calibri"/>
              </a:rPr>
              <a:t>Vaticano </a:t>
            </a:r>
            <a:r>
              <a:rPr sz="2000" spc="-15" dirty="0">
                <a:latin typeface="Calibri"/>
                <a:cs typeface="Calibri"/>
              </a:rPr>
              <a:t>pero </a:t>
            </a:r>
            <a:r>
              <a:rPr sz="2000" dirty="0">
                <a:latin typeface="Calibri"/>
                <a:cs typeface="Calibri"/>
              </a:rPr>
              <a:t>con </a:t>
            </a:r>
            <a:r>
              <a:rPr sz="2000" spc="-10" dirty="0">
                <a:latin typeface="Calibri"/>
                <a:cs typeface="Calibri"/>
              </a:rPr>
              <a:t>micro  </a:t>
            </a:r>
            <a:r>
              <a:rPr sz="2000" spc="-5" dirty="0">
                <a:latin typeface="Calibri"/>
                <a:cs typeface="Calibri"/>
              </a:rPr>
              <a:t>sedes distribuidas </a:t>
            </a:r>
            <a:r>
              <a:rPr sz="2000" dirty="0">
                <a:latin typeface="Calibri"/>
                <a:cs typeface="Calibri"/>
              </a:rPr>
              <a:t>en  </a:t>
            </a:r>
            <a:r>
              <a:rPr sz="2000" spc="-10" dirty="0">
                <a:latin typeface="Calibri"/>
                <a:cs typeface="Calibri"/>
              </a:rPr>
              <a:t>universidades confesionales,  </a:t>
            </a:r>
            <a:r>
              <a:rPr sz="2000" spc="-5" dirty="0">
                <a:latin typeface="Calibri"/>
                <a:cs typeface="Calibri"/>
              </a:rPr>
              <a:t>públicas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privadas </a:t>
            </a:r>
            <a:r>
              <a:rPr sz="2000" dirty="0">
                <a:latin typeface="Calibri"/>
                <a:cs typeface="Calibri"/>
              </a:rPr>
              <a:t>de los  cinco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continentes.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1846" y="2468625"/>
            <a:ext cx="3046095" cy="396430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53365" marR="5080" indent="-241300">
              <a:lnSpc>
                <a:spcPts val="2050"/>
              </a:lnSpc>
              <a:spcBef>
                <a:spcPts val="355"/>
              </a:spcBef>
            </a:pPr>
            <a:r>
              <a:rPr sz="1900" spc="-5" dirty="0">
                <a:latin typeface="Calibri"/>
                <a:cs typeface="Calibri"/>
              </a:rPr>
              <a:t>En la UdS el </a:t>
            </a:r>
            <a:r>
              <a:rPr sz="1900" spc="-15" dirty="0">
                <a:latin typeface="Calibri"/>
                <a:cs typeface="Calibri"/>
              </a:rPr>
              <a:t>centro ya </a:t>
            </a:r>
            <a:r>
              <a:rPr sz="1900" spc="-5" dirty="0">
                <a:latin typeface="Calibri"/>
                <a:cs typeface="Calibri"/>
              </a:rPr>
              <a:t>no </a:t>
            </a:r>
            <a:r>
              <a:rPr sz="1900" dirty="0">
                <a:latin typeface="Calibri"/>
                <a:cs typeface="Calibri"/>
              </a:rPr>
              <a:t>es </a:t>
            </a:r>
            <a:r>
              <a:rPr sz="1900" spc="-5" dirty="0">
                <a:latin typeface="Calibri"/>
                <a:cs typeface="Calibri"/>
              </a:rPr>
              <a:t>el  </a:t>
            </a:r>
            <a:r>
              <a:rPr sz="1900" spc="-10" dirty="0">
                <a:latin typeface="Calibri"/>
                <a:cs typeface="Calibri"/>
              </a:rPr>
              <a:t>docente, son </a:t>
            </a:r>
            <a:r>
              <a:rPr sz="1900" spc="-5" dirty="0">
                <a:latin typeface="Calibri"/>
                <a:cs typeface="Calibri"/>
              </a:rPr>
              <a:t>los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estudiantes</a:t>
            </a:r>
            <a:endParaRPr sz="1900" dirty="0">
              <a:latin typeface="Calibri"/>
              <a:cs typeface="Calibri"/>
            </a:endParaRPr>
          </a:p>
          <a:p>
            <a:pPr marL="346075" marR="96520" indent="-2540" algn="ctr">
              <a:lnSpc>
                <a:spcPts val="2050"/>
              </a:lnSpc>
              <a:spcBef>
                <a:spcPts val="5"/>
              </a:spcBef>
            </a:pPr>
            <a:r>
              <a:rPr sz="1900" spc="-5" dirty="0">
                <a:latin typeface="Calibri"/>
                <a:cs typeface="Calibri"/>
              </a:rPr>
              <a:t>y </a:t>
            </a:r>
            <a:r>
              <a:rPr sz="1900" spc="-10" dirty="0">
                <a:latin typeface="Calibri"/>
                <a:cs typeface="Calibri"/>
              </a:rPr>
              <a:t>la sociedad, por </a:t>
            </a:r>
            <a:r>
              <a:rPr sz="1900" spc="-5" dirty="0">
                <a:latin typeface="Calibri"/>
                <a:cs typeface="Calibri"/>
              </a:rPr>
              <a:t>eso </a:t>
            </a:r>
            <a:r>
              <a:rPr sz="1900" spc="-10" dirty="0">
                <a:latin typeface="Calibri"/>
                <a:cs typeface="Calibri"/>
              </a:rPr>
              <a:t>se  </a:t>
            </a:r>
            <a:r>
              <a:rPr sz="1900" spc="-5" dirty="0">
                <a:latin typeface="Calibri"/>
                <a:cs typeface="Calibri"/>
              </a:rPr>
              <a:t>tiene en </a:t>
            </a:r>
            <a:r>
              <a:rPr sz="1900" spc="-10" dirty="0">
                <a:latin typeface="Calibri"/>
                <a:cs typeface="Calibri"/>
              </a:rPr>
              <a:t>cuenta la  </a:t>
            </a:r>
            <a:r>
              <a:rPr sz="1900" spc="-5" dirty="0">
                <a:latin typeface="Calibri"/>
                <a:cs typeface="Calibri"/>
              </a:rPr>
              <a:t>necesidad de la </a:t>
            </a:r>
            <a:r>
              <a:rPr sz="1900" spc="-10" dirty="0">
                <a:latin typeface="Calibri"/>
                <a:cs typeface="Calibri"/>
              </a:rPr>
              <a:t>sociedad  </a:t>
            </a:r>
            <a:r>
              <a:rPr sz="1900" spc="-15" dirty="0">
                <a:latin typeface="Calibri"/>
                <a:cs typeface="Calibri"/>
              </a:rPr>
              <a:t>entera; </a:t>
            </a:r>
            <a:r>
              <a:rPr sz="1900" b="1" spc="-5" dirty="0">
                <a:latin typeface="Calibri"/>
                <a:cs typeface="Calibri"/>
              </a:rPr>
              <a:t>no </a:t>
            </a:r>
            <a:r>
              <a:rPr sz="1900" b="1" spc="-15" dirty="0">
                <a:latin typeface="Calibri"/>
                <a:cs typeface="Calibri"/>
              </a:rPr>
              <a:t>tendrá carreras  </a:t>
            </a:r>
            <a:r>
              <a:rPr sz="1900" b="1" spc="-5" dirty="0">
                <a:latin typeface="Calibri"/>
                <a:cs typeface="Calibri"/>
              </a:rPr>
              <a:t>sino </a:t>
            </a:r>
            <a:r>
              <a:rPr sz="1900" b="1" spc="-10" dirty="0">
                <a:latin typeface="Calibri"/>
                <a:cs typeface="Calibri"/>
              </a:rPr>
              <a:t>tramos </a:t>
            </a:r>
            <a:r>
              <a:rPr sz="1900" b="1" spc="-5" dirty="0">
                <a:latin typeface="Calibri"/>
                <a:cs typeface="Calibri"/>
              </a:rPr>
              <a:t>de  conocimiento que </a:t>
            </a:r>
            <a:r>
              <a:rPr sz="1900" b="1" spc="-10" dirty="0">
                <a:latin typeface="Calibri"/>
                <a:cs typeface="Calibri"/>
              </a:rPr>
              <a:t>serán</a:t>
            </a:r>
            <a:endParaRPr sz="1900" dirty="0">
              <a:latin typeface="Calibri"/>
              <a:cs typeface="Calibri"/>
            </a:endParaRPr>
          </a:p>
          <a:p>
            <a:pPr marL="257810" marR="7620" algn="ctr">
              <a:lnSpc>
                <a:spcPts val="2050"/>
              </a:lnSpc>
              <a:spcBef>
                <a:spcPts val="15"/>
              </a:spcBef>
            </a:pPr>
            <a:r>
              <a:rPr sz="1900" b="1" spc="-10" dirty="0">
                <a:latin typeface="Calibri"/>
                <a:cs typeface="Calibri"/>
              </a:rPr>
              <a:t>acreditados </a:t>
            </a:r>
            <a:r>
              <a:rPr sz="1900" spc="-5" dirty="0">
                <a:latin typeface="Calibri"/>
                <a:cs typeface="Calibri"/>
              </a:rPr>
              <a:t>en </a:t>
            </a:r>
            <a:r>
              <a:rPr sz="1900" spc="-15" dirty="0">
                <a:latin typeface="Calibri"/>
                <a:cs typeface="Calibri"/>
              </a:rPr>
              <a:t>diferentes  </a:t>
            </a:r>
            <a:r>
              <a:rPr sz="1900" spc="-20" dirty="0">
                <a:latin typeface="Calibri"/>
                <a:cs typeface="Calibri"/>
              </a:rPr>
              <a:t>trayectos </a:t>
            </a:r>
            <a:r>
              <a:rPr sz="1900" spc="-5" dirty="0">
                <a:latin typeface="Calibri"/>
                <a:cs typeface="Calibri"/>
              </a:rPr>
              <a:t>del </a:t>
            </a:r>
            <a:r>
              <a:rPr sz="1900" spc="-10" dirty="0">
                <a:latin typeface="Calibri"/>
                <a:cs typeface="Calibri"/>
              </a:rPr>
              <a:t>diseño  </a:t>
            </a:r>
            <a:r>
              <a:rPr sz="1900" spc="-20" dirty="0">
                <a:latin typeface="Calibri"/>
                <a:cs typeface="Calibri"/>
              </a:rPr>
              <a:t>curricular. </a:t>
            </a:r>
            <a:r>
              <a:rPr sz="1900" spc="-15" dirty="0">
                <a:latin typeface="Calibri"/>
                <a:cs typeface="Calibri"/>
              </a:rPr>
              <a:t>Por </a:t>
            </a:r>
            <a:r>
              <a:rPr sz="1900" spc="-10" dirty="0">
                <a:latin typeface="Calibri"/>
                <a:cs typeface="Calibri"/>
              </a:rPr>
              <a:t>ejemplo,  experiencias </a:t>
            </a:r>
            <a:r>
              <a:rPr sz="1900" spc="-5" dirty="0">
                <a:latin typeface="Calibri"/>
                <a:cs typeface="Calibri"/>
              </a:rPr>
              <a:t>locales o </a:t>
            </a:r>
            <a:r>
              <a:rPr sz="1900" spc="-10" dirty="0">
                <a:latin typeface="Calibri"/>
                <a:cs typeface="Calibri"/>
              </a:rPr>
              <a:t>de  intercambio con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estudiantes  </a:t>
            </a:r>
            <a:r>
              <a:rPr sz="1900" spc="-15" dirty="0">
                <a:latin typeface="Calibri"/>
                <a:cs typeface="Calibri"/>
              </a:rPr>
              <a:t>para </a:t>
            </a:r>
            <a:r>
              <a:rPr sz="1900" spc="-10" dirty="0">
                <a:latin typeface="Calibri"/>
                <a:cs typeface="Calibri"/>
              </a:rPr>
              <a:t>implementar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proyectos</a:t>
            </a:r>
            <a:endParaRPr sz="1900" dirty="0">
              <a:latin typeface="Calibri"/>
              <a:cs typeface="Calibri"/>
            </a:endParaRPr>
          </a:p>
          <a:p>
            <a:pPr marL="241300" algn="ctr">
              <a:lnSpc>
                <a:spcPts val="2035"/>
              </a:lnSpc>
            </a:pPr>
            <a:r>
              <a:rPr sz="1900" spc="-5" dirty="0">
                <a:latin typeface="Calibri"/>
                <a:cs typeface="Calibri"/>
              </a:rPr>
              <a:t>de </a:t>
            </a:r>
            <a:r>
              <a:rPr sz="1900" spc="-15" dirty="0">
                <a:latin typeface="Calibri"/>
                <a:cs typeface="Calibri"/>
              </a:rPr>
              <a:t>RSU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8606" y="640852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2426" y="656482"/>
            <a:ext cx="2398147" cy="1172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74845" y="661212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9857" y="301116"/>
            <a:ext cx="1947671" cy="589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39" y="5304739"/>
            <a:ext cx="4283329" cy="525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" y="5792419"/>
            <a:ext cx="7065391" cy="525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2872" y="1071372"/>
            <a:ext cx="6071616" cy="4049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0222" y="3286963"/>
            <a:ext cx="5005705" cy="459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4145864"/>
            <a:ext cx="5929884" cy="329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4450969"/>
            <a:ext cx="5493385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842" y="4755769"/>
            <a:ext cx="5441569" cy="32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8842" y="5060569"/>
            <a:ext cx="5102860" cy="329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8842" y="5365394"/>
            <a:ext cx="3423666" cy="329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54769" y="6407607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8314" y="876935"/>
            <a:ext cx="4880101" cy="458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5263" y="643199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9127" y="1714500"/>
            <a:ext cx="3500754" cy="3286125"/>
          </a:xfrm>
          <a:custGeom>
            <a:avLst/>
            <a:gdLst/>
            <a:ahLst/>
            <a:cxnLst/>
            <a:rect l="l" t="t" r="r" b="b"/>
            <a:pathLst>
              <a:path w="3500754" h="3286125">
                <a:moveTo>
                  <a:pt x="1750314" y="0"/>
                </a:moveTo>
                <a:lnTo>
                  <a:pt x="1700477" y="653"/>
                </a:lnTo>
                <a:lnTo>
                  <a:pt x="1650985" y="2600"/>
                </a:lnTo>
                <a:lnTo>
                  <a:pt x="1601858" y="5825"/>
                </a:lnTo>
                <a:lnTo>
                  <a:pt x="1553112" y="10310"/>
                </a:lnTo>
                <a:lnTo>
                  <a:pt x="1504766" y="16038"/>
                </a:lnTo>
                <a:lnTo>
                  <a:pt x="1456840" y="22991"/>
                </a:lnTo>
                <a:lnTo>
                  <a:pt x="1409351" y="31152"/>
                </a:lnTo>
                <a:lnTo>
                  <a:pt x="1362318" y="40503"/>
                </a:lnTo>
                <a:lnTo>
                  <a:pt x="1315759" y="51028"/>
                </a:lnTo>
                <a:lnTo>
                  <a:pt x="1269693" y="62709"/>
                </a:lnTo>
                <a:lnTo>
                  <a:pt x="1224139" y="75528"/>
                </a:lnTo>
                <a:lnTo>
                  <a:pt x="1179114" y="89468"/>
                </a:lnTo>
                <a:lnTo>
                  <a:pt x="1134637" y="104512"/>
                </a:lnTo>
                <a:lnTo>
                  <a:pt x="1090727" y="120643"/>
                </a:lnTo>
                <a:lnTo>
                  <a:pt x="1047402" y="137844"/>
                </a:lnTo>
                <a:lnTo>
                  <a:pt x="1004681" y="156095"/>
                </a:lnTo>
                <a:lnTo>
                  <a:pt x="962582" y="175382"/>
                </a:lnTo>
                <a:lnTo>
                  <a:pt x="921123" y="195686"/>
                </a:lnTo>
                <a:lnTo>
                  <a:pt x="880324" y="216989"/>
                </a:lnTo>
                <a:lnTo>
                  <a:pt x="840201" y="239275"/>
                </a:lnTo>
                <a:lnTo>
                  <a:pt x="800775" y="262527"/>
                </a:lnTo>
                <a:lnTo>
                  <a:pt x="762063" y="286726"/>
                </a:lnTo>
                <a:lnTo>
                  <a:pt x="724084" y="311855"/>
                </a:lnTo>
                <a:lnTo>
                  <a:pt x="686857" y="337898"/>
                </a:lnTo>
                <a:lnTo>
                  <a:pt x="650399" y="364837"/>
                </a:lnTo>
                <a:lnTo>
                  <a:pt x="614729" y="392654"/>
                </a:lnTo>
                <a:lnTo>
                  <a:pt x="579867" y="421332"/>
                </a:lnTo>
                <a:lnTo>
                  <a:pt x="545829" y="450854"/>
                </a:lnTo>
                <a:lnTo>
                  <a:pt x="512635" y="481203"/>
                </a:lnTo>
                <a:lnTo>
                  <a:pt x="480303" y="512360"/>
                </a:lnTo>
                <a:lnTo>
                  <a:pt x="448852" y="544309"/>
                </a:lnTo>
                <a:lnTo>
                  <a:pt x="418300" y="577033"/>
                </a:lnTo>
                <a:lnTo>
                  <a:pt x="388665" y="610514"/>
                </a:lnTo>
                <a:lnTo>
                  <a:pt x="359966" y="644735"/>
                </a:lnTo>
                <a:lnTo>
                  <a:pt x="332222" y="679678"/>
                </a:lnTo>
                <a:lnTo>
                  <a:pt x="305451" y="715326"/>
                </a:lnTo>
                <a:lnTo>
                  <a:pt x="279671" y="751662"/>
                </a:lnTo>
                <a:lnTo>
                  <a:pt x="254900" y="788668"/>
                </a:lnTo>
                <a:lnTo>
                  <a:pt x="231158" y="826327"/>
                </a:lnTo>
                <a:lnTo>
                  <a:pt x="208463" y="864622"/>
                </a:lnTo>
                <a:lnTo>
                  <a:pt x="186834" y="903536"/>
                </a:lnTo>
                <a:lnTo>
                  <a:pt x="166287" y="943050"/>
                </a:lnTo>
                <a:lnTo>
                  <a:pt x="146843" y="983148"/>
                </a:lnTo>
                <a:lnTo>
                  <a:pt x="128520" y="1023813"/>
                </a:lnTo>
                <a:lnTo>
                  <a:pt x="111336" y="1065026"/>
                </a:lnTo>
                <a:lnTo>
                  <a:pt x="95309" y="1106771"/>
                </a:lnTo>
                <a:lnTo>
                  <a:pt x="80458" y="1149031"/>
                </a:lnTo>
                <a:lnTo>
                  <a:pt x="66802" y="1191787"/>
                </a:lnTo>
                <a:lnTo>
                  <a:pt x="54359" y="1235023"/>
                </a:lnTo>
                <a:lnTo>
                  <a:pt x="43147" y="1278722"/>
                </a:lnTo>
                <a:lnTo>
                  <a:pt x="33185" y="1322865"/>
                </a:lnTo>
                <a:lnTo>
                  <a:pt x="24492" y="1367436"/>
                </a:lnTo>
                <a:lnTo>
                  <a:pt x="17085" y="1412417"/>
                </a:lnTo>
                <a:lnTo>
                  <a:pt x="10983" y="1457792"/>
                </a:lnTo>
                <a:lnTo>
                  <a:pt x="6206" y="1503542"/>
                </a:lnTo>
                <a:lnTo>
                  <a:pt x="2770" y="1549650"/>
                </a:lnTo>
                <a:lnTo>
                  <a:pt x="695" y="1596099"/>
                </a:lnTo>
                <a:lnTo>
                  <a:pt x="0" y="1642872"/>
                </a:lnTo>
                <a:lnTo>
                  <a:pt x="695" y="1689644"/>
                </a:lnTo>
                <a:lnTo>
                  <a:pt x="2770" y="1736093"/>
                </a:lnTo>
                <a:lnTo>
                  <a:pt x="6206" y="1782201"/>
                </a:lnTo>
                <a:lnTo>
                  <a:pt x="10983" y="1827951"/>
                </a:lnTo>
                <a:lnTo>
                  <a:pt x="17085" y="1873326"/>
                </a:lnTo>
                <a:lnTo>
                  <a:pt x="24492" y="1918307"/>
                </a:lnTo>
                <a:lnTo>
                  <a:pt x="33185" y="1962878"/>
                </a:lnTo>
                <a:lnTo>
                  <a:pt x="43147" y="2007021"/>
                </a:lnTo>
                <a:lnTo>
                  <a:pt x="54359" y="2050720"/>
                </a:lnTo>
                <a:lnTo>
                  <a:pt x="66802" y="2093956"/>
                </a:lnTo>
                <a:lnTo>
                  <a:pt x="80458" y="2136712"/>
                </a:lnTo>
                <a:lnTo>
                  <a:pt x="95309" y="2178972"/>
                </a:lnTo>
                <a:lnTo>
                  <a:pt x="111336" y="2220717"/>
                </a:lnTo>
                <a:lnTo>
                  <a:pt x="128520" y="2261930"/>
                </a:lnTo>
                <a:lnTo>
                  <a:pt x="146843" y="2302595"/>
                </a:lnTo>
                <a:lnTo>
                  <a:pt x="166287" y="2342693"/>
                </a:lnTo>
                <a:lnTo>
                  <a:pt x="186834" y="2382207"/>
                </a:lnTo>
                <a:lnTo>
                  <a:pt x="208463" y="2421121"/>
                </a:lnTo>
                <a:lnTo>
                  <a:pt x="231158" y="2459416"/>
                </a:lnTo>
                <a:lnTo>
                  <a:pt x="254900" y="2497075"/>
                </a:lnTo>
                <a:lnTo>
                  <a:pt x="279671" y="2534081"/>
                </a:lnTo>
                <a:lnTo>
                  <a:pt x="305451" y="2570417"/>
                </a:lnTo>
                <a:lnTo>
                  <a:pt x="332222" y="2606065"/>
                </a:lnTo>
                <a:lnTo>
                  <a:pt x="359966" y="2641008"/>
                </a:lnTo>
                <a:lnTo>
                  <a:pt x="388665" y="2675229"/>
                </a:lnTo>
                <a:lnTo>
                  <a:pt x="418300" y="2708710"/>
                </a:lnTo>
                <a:lnTo>
                  <a:pt x="448852" y="2741434"/>
                </a:lnTo>
                <a:lnTo>
                  <a:pt x="480303" y="2773383"/>
                </a:lnTo>
                <a:lnTo>
                  <a:pt x="512635" y="2804541"/>
                </a:lnTo>
                <a:lnTo>
                  <a:pt x="545829" y="2834889"/>
                </a:lnTo>
                <a:lnTo>
                  <a:pt x="579867" y="2864411"/>
                </a:lnTo>
                <a:lnTo>
                  <a:pt x="614729" y="2893089"/>
                </a:lnTo>
                <a:lnTo>
                  <a:pt x="650399" y="2920906"/>
                </a:lnTo>
                <a:lnTo>
                  <a:pt x="686857" y="2947845"/>
                </a:lnTo>
                <a:lnTo>
                  <a:pt x="724084" y="2973888"/>
                </a:lnTo>
                <a:lnTo>
                  <a:pt x="762063" y="2999017"/>
                </a:lnTo>
                <a:lnTo>
                  <a:pt x="800775" y="3023216"/>
                </a:lnTo>
                <a:lnTo>
                  <a:pt x="840201" y="3046468"/>
                </a:lnTo>
                <a:lnTo>
                  <a:pt x="880324" y="3068754"/>
                </a:lnTo>
                <a:lnTo>
                  <a:pt x="921123" y="3090057"/>
                </a:lnTo>
                <a:lnTo>
                  <a:pt x="962582" y="3110361"/>
                </a:lnTo>
                <a:lnTo>
                  <a:pt x="1004681" y="3129648"/>
                </a:lnTo>
                <a:lnTo>
                  <a:pt x="1047402" y="3147899"/>
                </a:lnTo>
                <a:lnTo>
                  <a:pt x="1090727" y="3165100"/>
                </a:lnTo>
                <a:lnTo>
                  <a:pt x="1134637" y="3181231"/>
                </a:lnTo>
                <a:lnTo>
                  <a:pt x="1179114" y="3196275"/>
                </a:lnTo>
                <a:lnTo>
                  <a:pt x="1224139" y="3210215"/>
                </a:lnTo>
                <a:lnTo>
                  <a:pt x="1269693" y="3223034"/>
                </a:lnTo>
                <a:lnTo>
                  <a:pt x="1315759" y="3234715"/>
                </a:lnTo>
                <a:lnTo>
                  <a:pt x="1362318" y="3245240"/>
                </a:lnTo>
                <a:lnTo>
                  <a:pt x="1409351" y="3254591"/>
                </a:lnTo>
                <a:lnTo>
                  <a:pt x="1456840" y="3262752"/>
                </a:lnTo>
                <a:lnTo>
                  <a:pt x="1504766" y="3269705"/>
                </a:lnTo>
                <a:lnTo>
                  <a:pt x="1553112" y="3275433"/>
                </a:lnTo>
                <a:lnTo>
                  <a:pt x="1601858" y="3279918"/>
                </a:lnTo>
                <a:lnTo>
                  <a:pt x="1650985" y="3283143"/>
                </a:lnTo>
                <a:lnTo>
                  <a:pt x="1700477" y="3285090"/>
                </a:lnTo>
                <a:lnTo>
                  <a:pt x="1750314" y="3285744"/>
                </a:lnTo>
                <a:lnTo>
                  <a:pt x="1800150" y="3285090"/>
                </a:lnTo>
                <a:lnTo>
                  <a:pt x="1849642" y="3283143"/>
                </a:lnTo>
                <a:lnTo>
                  <a:pt x="1898769" y="3279918"/>
                </a:lnTo>
                <a:lnTo>
                  <a:pt x="1947515" y="3275433"/>
                </a:lnTo>
                <a:lnTo>
                  <a:pt x="1995861" y="3269705"/>
                </a:lnTo>
                <a:lnTo>
                  <a:pt x="2043787" y="3262752"/>
                </a:lnTo>
                <a:lnTo>
                  <a:pt x="2091276" y="3254591"/>
                </a:lnTo>
                <a:lnTo>
                  <a:pt x="2138309" y="3245240"/>
                </a:lnTo>
                <a:lnTo>
                  <a:pt x="2184868" y="3234715"/>
                </a:lnTo>
                <a:lnTo>
                  <a:pt x="2230934" y="3223034"/>
                </a:lnTo>
                <a:lnTo>
                  <a:pt x="2276488" y="3210215"/>
                </a:lnTo>
                <a:lnTo>
                  <a:pt x="2321513" y="3196275"/>
                </a:lnTo>
                <a:lnTo>
                  <a:pt x="2365990" y="3181231"/>
                </a:lnTo>
                <a:lnTo>
                  <a:pt x="2409900" y="3165100"/>
                </a:lnTo>
                <a:lnTo>
                  <a:pt x="2453225" y="3147899"/>
                </a:lnTo>
                <a:lnTo>
                  <a:pt x="2495946" y="3129648"/>
                </a:lnTo>
                <a:lnTo>
                  <a:pt x="2538045" y="3110361"/>
                </a:lnTo>
                <a:lnTo>
                  <a:pt x="2579504" y="3090057"/>
                </a:lnTo>
                <a:lnTo>
                  <a:pt x="2620303" y="3068754"/>
                </a:lnTo>
                <a:lnTo>
                  <a:pt x="2660426" y="3046468"/>
                </a:lnTo>
                <a:lnTo>
                  <a:pt x="2699852" y="3023216"/>
                </a:lnTo>
                <a:lnTo>
                  <a:pt x="2738564" y="2999017"/>
                </a:lnTo>
                <a:lnTo>
                  <a:pt x="2776543" y="2973888"/>
                </a:lnTo>
                <a:lnTo>
                  <a:pt x="2813770" y="2947845"/>
                </a:lnTo>
                <a:lnTo>
                  <a:pt x="2850228" y="2920906"/>
                </a:lnTo>
                <a:lnTo>
                  <a:pt x="2885898" y="2893089"/>
                </a:lnTo>
                <a:lnTo>
                  <a:pt x="2920760" y="2864411"/>
                </a:lnTo>
                <a:lnTo>
                  <a:pt x="2954798" y="2834889"/>
                </a:lnTo>
                <a:lnTo>
                  <a:pt x="2987992" y="2804541"/>
                </a:lnTo>
                <a:lnTo>
                  <a:pt x="3020324" y="2773383"/>
                </a:lnTo>
                <a:lnTo>
                  <a:pt x="3051775" y="2741434"/>
                </a:lnTo>
                <a:lnTo>
                  <a:pt x="3082327" y="2708710"/>
                </a:lnTo>
                <a:lnTo>
                  <a:pt x="3111962" y="2675229"/>
                </a:lnTo>
                <a:lnTo>
                  <a:pt x="3140661" y="2641008"/>
                </a:lnTo>
                <a:lnTo>
                  <a:pt x="3168405" y="2606065"/>
                </a:lnTo>
                <a:lnTo>
                  <a:pt x="3195176" y="2570417"/>
                </a:lnTo>
                <a:lnTo>
                  <a:pt x="3220956" y="2534081"/>
                </a:lnTo>
                <a:lnTo>
                  <a:pt x="3245727" y="2497075"/>
                </a:lnTo>
                <a:lnTo>
                  <a:pt x="3269469" y="2459416"/>
                </a:lnTo>
                <a:lnTo>
                  <a:pt x="3292164" y="2421121"/>
                </a:lnTo>
                <a:lnTo>
                  <a:pt x="3313793" y="2382207"/>
                </a:lnTo>
                <a:lnTo>
                  <a:pt x="3334340" y="2342693"/>
                </a:lnTo>
                <a:lnTo>
                  <a:pt x="3353784" y="2302595"/>
                </a:lnTo>
                <a:lnTo>
                  <a:pt x="3372107" y="2261930"/>
                </a:lnTo>
                <a:lnTo>
                  <a:pt x="3389291" y="2220717"/>
                </a:lnTo>
                <a:lnTo>
                  <a:pt x="3405318" y="2178972"/>
                </a:lnTo>
                <a:lnTo>
                  <a:pt x="3420169" y="2136712"/>
                </a:lnTo>
                <a:lnTo>
                  <a:pt x="3433825" y="2093956"/>
                </a:lnTo>
                <a:lnTo>
                  <a:pt x="3446268" y="2050720"/>
                </a:lnTo>
                <a:lnTo>
                  <a:pt x="3457480" y="2007021"/>
                </a:lnTo>
                <a:lnTo>
                  <a:pt x="3467442" y="1962878"/>
                </a:lnTo>
                <a:lnTo>
                  <a:pt x="3476135" y="1918307"/>
                </a:lnTo>
                <a:lnTo>
                  <a:pt x="3483542" y="1873326"/>
                </a:lnTo>
                <a:lnTo>
                  <a:pt x="3489644" y="1827951"/>
                </a:lnTo>
                <a:lnTo>
                  <a:pt x="3494421" y="1782201"/>
                </a:lnTo>
                <a:lnTo>
                  <a:pt x="3497857" y="1736093"/>
                </a:lnTo>
                <a:lnTo>
                  <a:pt x="3499932" y="1689644"/>
                </a:lnTo>
                <a:lnTo>
                  <a:pt x="3500628" y="1642872"/>
                </a:lnTo>
                <a:lnTo>
                  <a:pt x="3499932" y="1596099"/>
                </a:lnTo>
                <a:lnTo>
                  <a:pt x="3497857" y="1549650"/>
                </a:lnTo>
                <a:lnTo>
                  <a:pt x="3494421" y="1503542"/>
                </a:lnTo>
                <a:lnTo>
                  <a:pt x="3489644" y="1457792"/>
                </a:lnTo>
                <a:lnTo>
                  <a:pt x="3483542" y="1412417"/>
                </a:lnTo>
                <a:lnTo>
                  <a:pt x="3476135" y="1367436"/>
                </a:lnTo>
                <a:lnTo>
                  <a:pt x="3467442" y="1322865"/>
                </a:lnTo>
                <a:lnTo>
                  <a:pt x="3457480" y="1278722"/>
                </a:lnTo>
                <a:lnTo>
                  <a:pt x="3446268" y="1235023"/>
                </a:lnTo>
                <a:lnTo>
                  <a:pt x="3433825" y="1191787"/>
                </a:lnTo>
                <a:lnTo>
                  <a:pt x="3420169" y="1149031"/>
                </a:lnTo>
                <a:lnTo>
                  <a:pt x="3405318" y="1106771"/>
                </a:lnTo>
                <a:lnTo>
                  <a:pt x="3389291" y="1065026"/>
                </a:lnTo>
                <a:lnTo>
                  <a:pt x="3372107" y="1023813"/>
                </a:lnTo>
                <a:lnTo>
                  <a:pt x="3353784" y="983148"/>
                </a:lnTo>
                <a:lnTo>
                  <a:pt x="3334340" y="943050"/>
                </a:lnTo>
                <a:lnTo>
                  <a:pt x="3313793" y="903536"/>
                </a:lnTo>
                <a:lnTo>
                  <a:pt x="3292164" y="864622"/>
                </a:lnTo>
                <a:lnTo>
                  <a:pt x="3269469" y="826327"/>
                </a:lnTo>
                <a:lnTo>
                  <a:pt x="3245727" y="788668"/>
                </a:lnTo>
                <a:lnTo>
                  <a:pt x="3220956" y="751662"/>
                </a:lnTo>
                <a:lnTo>
                  <a:pt x="3195176" y="715326"/>
                </a:lnTo>
                <a:lnTo>
                  <a:pt x="3168405" y="679678"/>
                </a:lnTo>
                <a:lnTo>
                  <a:pt x="3140661" y="644735"/>
                </a:lnTo>
                <a:lnTo>
                  <a:pt x="3111962" y="610514"/>
                </a:lnTo>
                <a:lnTo>
                  <a:pt x="3082327" y="577033"/>
                </a:lnTo>
                <a:lnTo>
                  <a:pt x="3051775" y="544309"/>
                </a:lnTo>
                <a:lnTo>
                  <a:pt x="3020324" y="512360"/>
                </a:lnTo>
                <a:lnTo>
                  <a:pt x="2987992" y="481203"/>
                </a:lnTo>
                <a:lnTo>
                  <a:pt x="2954798" y="450854"/>
                </a:lnTo>
                <a:lnTo>
                  <a:pt x="2920760" y="421332"/>
                </a:lnTo>
                <a:lnTo>
                  <a:pt x="2885898" y="392654"/>
                </a:lnTo>
                <a:lnTo>
                  <a:pt x="2850228" y="364837"/>
                </a:lnTo>
                <a:lnTo>
                  <a:pt x="2813770" y="337898"/>
                </a:lnTo>
                <a:lnTo>
                  <a:pt x="2776543" y="311855"/>
                </a:lnTo>
                <a:lnTo>
                  <a:pt x="2738564" y="286726"/>
                </a:lnTo>
                <a:lnTo>
                  <a:pt x="2699852" y="262527"/>
                </a:lnTo>
                <a:lnTo>
                  <a:pt x="2660426" y="239275"/>
                </a:lnTo>
                <a:lnTo>
                  <a:pt x="2620303" y="216989"/>
                </a:lnTo>
                <a:lnTo>
                  <a:pt x="2579504" y="195686"/>
                </a:lnTo>
                <a:lnTo>
                  <a:pt x="2538045" y="175382"/>
                </a:lnTo>
                <a:lnTo>
                  <a:pt x="2495946" y="156095"/>
                </a:lnTo>
                <a:lnTo>
                  <a:pt x="2453225" y="137844"/>
                </a:lnTo>
                <a:lnTo>
                  <a:pt x="2409900" y="120643"/>
                </a:lnTo>
                <a:lnTo>
                  <a:pt x="2365990" y="104512"/>
                </a:lnTo>
                <a:lnTo>
                  <a:pt x="2321513" y="89468"/>
                </a:lnTo>
                <a:lnTo>
                  <a:pt x="2276488" y="75528"/>
                </a:lnTo>
                <a:lnTo>
                  <a:pt x="2230934" y="62709"/>
                </a:lnTo>
                <a:lnTo>
                  <a:pt x="2184868" y="51028"/>
                </a:lnTo>
                <a:lnTo>
                  <a:pt x="2138309" y="40503"/>
                </a:lnTo>
                <a:lnTo>
                  <a:pt x="2091276" y="31152"/>
                </a:lnTo>
                <a:lnTo>
                  <a:pt x="2043787" y="22991"/>
                </a:lnTo>
                <a:lnTo>
                  <a:pt x="1995861" y="16038"/>
                </a:lnTo>
                <a:lnTo>
                  <a:pt x="1947515" y="10310"/>
                </a:lnTo>
                <a:lnTo>
                  <a:pt x="1898769" y="5825"/>
                </a:lnTo>
                <a:lnTo>
                  <a:pt x="1849642" y="2600"/>
                </a:lnTo>
                <a:lnTo>
                  <a:pt x="1800150" y="653"/>
                </a:lnTo>
                <a:lnTo>
                  <a:pt x="1750314" y="0"/>
                </a:lnTo>
                <a:close/>
              </a:path>
            </a:pathLst>
          </a:custGeom>
          <a:solidFill>
            <a:srgbClr val="529EB8">
              <a:alpha val="8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038" y="3067176"/>
            <a:ext cx="973670" cy="295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0434" y="3341496"/>
            <a:ext cx="1506601" cy="295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988" y="1714500"/>
            <a:ext cx="3572510" cy="3286125"/>
          </a:xfrm>
          <a:custGeom>
            <a:avLst/>
            <a:gdLst/>
            <a:ahLst/>
            <a:cxnLst/>
            <a:rect l="l" t="t" r="r" b="b"/>
            <a:pathLst>
              <a:path w="3572510" h="3286125">
                <a:moveTo>
                  <a:pt x="1786128" y="0"/>
                </a:moveTo>
                <a:lnTo>
                  <a:pt x="1736133" y="631"/>
                </a:lnTo>
                <a:lnTo>
                  <a:pt x="1686479" y="2513"/>
                </a:lnTo>
                <a:lnTo>
                  <a:pt x="1637182" y="5631"/>
                </a:lnTo>
                <a:lnTo>
                  <a:pt x="1588261" y="9967"/>
                </a:lnTo>
                <a:lnTo>
                  <a:pt x="1539733" y="15505"/>
                </a:lnTo>
                <a:lnTo>
                  <a:pt x="1491617" y="22228"/>
                </a:lnTo>
                <a:lnTo>
                  <a:pt x="1443930" y="30121"/>
                </a:lnTo>
                <a:lnTo>
                  <a:pt x="1396690" y="39166"/>
                </a:lnTo>
                <a:lnTo>
                  <a:pt x="1349916" y="49347"/>
                </a:lnTo>
                <a:lnTo>
                  <a:pt x="1303624" y="60648"/>
                </a:lnTo>
                <a:lnTo>
                  <a:pt x="1257834" y="73052"/>
                </a:lnTo>
                <a:lnTo>
                  <a:pt x="1212563" y="86543"/>
                </a:lnTo>
                <a:lnTo>
                  <a:pt x="1167828" y="101104"/>
                </a:lnTo>
                <a:lnTo>
                  <a:pt x="1123648" y="116718"/>
                </a:lnTo>
                <a:lnTo>
                  <a:pt x="1080040" y="133370"/>
                </a:lnTo>
                <a:lnTo>
                  <a:pt x="1037024" y="151043"/>
                </a:lnTo>
                <a:lnTo>
                  <a:pt x="994615" y="169720"/>
                </a:lnTo>
                <a:lnTo>
                  <a:pt x="952833" y="189385"/>
                </a:lnTo>
                <a:lnTo>
                  <a:pt x="911695" y="210021"/>
                </a:lnTo>
                <a:lnTo>
                  <a:pt x="871219" y="231612"/>
                </a:lnTo>
                <a:lnTo>
                  <a:pt x="831423" y="254141"/>
                </a:lnTo>
                <a:lnTo>
                  <a:pt x="792325" y="277593"/>
                </a:lnTo>
                <a:lnTo>
                  <a:pt x="753943" y="301950"/>
                </a:lnTo>
                <a:lnTo>
                  <a:pt x="716295" y="327195"/>
                </a:lnTo>
                <a:lnTo>
                  <a:pt x="679399" y="353314"/>
                </a:lnTo>
                <a:lnTo>
                  <a:pt x="643272" y="380288"/>
                </a:lnTo>
                <a:lnTo>
                  <a:pt x="607932" y="408102"/>
                </a:lnTo>
                <a:lnTo>
                  <a:pt x="573398" y="436740"/>
                </a:lnTo>
                <a:lnTo>
                  <a:pt x="539687" y="466183"/>
                </a:lnTo>
                <a:lnTo>
                  <a:pt x="506817" y="496417"/>
                </a:lnTo>
                <a:lnTo>
                  <a:pt x="474807" y="527425"/>
                </a:lnTo>
                <a:lnTo>
                  <a:pt x="443673" y="559190"/>
                </a:lnTo>
                <a:lnTo>
                  <a:pt x="413434" y="591695"/>
                </a:lnTo>
                <a:lnTo>
                  <a:pt x="384108" y="624925"/>
                </a:lnTo>
                <a:lnTo>
                  <a:pt x="355713" y="658863"/>
                </a:lnTo>
                <a:lnTo>
                  <a:pt x="328267" y="693492"/>
                </a:lnTo>
                <a:lnTo>
                  <a:pt x="301787" y="728795"/>
                </a:lnTo>
                <a:lnTo>
                  <a:pt x="276291" y="764757"/>
                </a:lnTo>
                <a:lnTo>
                  <a:pt x="251798" y="801361"/>
                </a:lnTo>
                <a:lnTo>
                  <a:pt x="228325" y="838591"/>
                </a:lnTo>
                <a:lnTo>
                  <a:pt x="205890" y="876429"/>
                </a:lnTo>
                <a:lnTo>
                  <a:pt x="184511" y="914860"/>
                </a:lnTo>
                <a:lnTo>
                  <a:pt x="164206" y="953867"/>
                </a:lnTo>
                <a:lnTo>
                  <a:pt x="144993" y="993434"/>
                </a:lnTo>
                <a:lnTo>
                  <a:pt x="126890" y="1033543"/>
                </a:lnTo>
                <a:lnTo>
                  <a:pt x="109915" y="1074179"/>
                </a:lnTo>
                <a:lnTo>
                  <a:pt x="94085" y="1115325"/>
                </a:lnTo>
                <a:lnTo>
                  <a:pt x="79418" y="1156965"/>
                </a:lnTo>
                <a:lnTo>
                  <a:pt x="65933" y="1199082"/>
                </a:lnTo>
                <a:lnTo>
                  <a:pt x="53648" y="1241660"/>
                </a:lnTo>
                <a:lnTo>
                  <a:pt x="42579" y="1284682"/>
                </a:lnTo>
                <a:lnTo>
                  <a:pt x="32746" y="1328131"/>
                </a:lnTo>
                <a:lnTo>
                  <a:pt x="24165" y="1371992"/>
                </a:lnTo>
                <a:lnTo>
                  <a:pt x="16856" y="1416248"/>
                </a:lnTo>
                <a:lnTo>
                  <a:pt x="10835" y="1460882"/>
                </a:lnTo>
                <a:lnTo>
                  <a:pt x="6122" y="1505878"/>
                </a:lnTo>
                <a:lnTo>
                  <a:pt x="2732" y="1551219"/>
                </a:lnTo>
                <a:lnTo>
                  <a:pt x="686" y="1596889"/>
                </a:lnTo>
                <a:lnTo>
                  <a:pt x="0" y="1642872"/>
                </a:lnTo>
                <a:lnTo>
                  <a:pt x="686" y="1688854"/>
                </a:lnTo>
                <a:lnTo>
                  <a:pt x="2732" y="1734524"/>
                </a:lnTo>
                <a:lnTo>
                  <a:pt x="6122" y="1779865"/>
                </a:lnTo>
                <a:lnTo>
                  <a:pt x="10835" y="1824861"/>
                </a:lnTo>
                <a:lnTo>
                  <a:pt x="16856" y="1869495"/>
                </a:lnTo>
                <a:lnTo>
                  <a:pt x="24165" y="1913751"/>
                </a:lnTo>
                <a:lnTo>
                  <a:pt x="32746" y="1957612"/>
                </a:lnTo>
                <a:lnTo>
                  <a:pt x="42579" y="2001061"/>
                </a:lnTo>
                <a:lnTo>
                  <a:pt x="53648" y="2044083"/>
                </a:lnTo>
                <a:lnTo>
                  <a:pt x="65933" y="2086661"/>
                </a:lnTo>
                <a:lnTo>
                  <a:pt x="79418" y="2128778"/>
                </a:lnTo>
                <a:lnTo>
                  <a:pt x="94085" y="2170418"/>
                </a:lnTo>
                <a:lnTo>
                  <a:pt x="109915" y="2211564"/>
                </a:lnTo>
                <a:lnTo>
                  <a:pt x="126890" y="2252200"/>
                </a:lnTo>
                <a:lnTo>
                  <a:pt x="144993" y="2292309"/>
                </a:lnTo>
                <a:lnTo>
                  <a:pt x="164206" y="2331876"/>
                </a:lnTo>
                <a:lnTo>
                  <a:pt x="184511" y="2370883"/>
                </a:lnTo>
                <a:lnTo>
                  <a:pt x="205890" y="2409314"/>
                </a:lnTo>
                <a:lnTo>
                  <a:pt x="228325" y="2447152"/>
                </a:lnTo>
                <a:lnTo>
                  <a:pt x="251798" y="2484382"/>
                </a:lnTo>
                <a:lnTo>
                  <a:pt x="276291" y="2520986"/>
                </a:lnTo>
                <a:lnTo>
                  <a:pt x="301787" y="2556948"/>
                </a:lnTo>
                <a:lnTo>
                  <a:pt x="328267" y="2592251"/>
                </a:lnTo>
                <a:lnTo>
                  <a:pt x="355713" y="2626880"/>
                </a:lnTo>
                <a:lnTo>
                  <a:pt x="384108" y="2660818"/>
                </a:lnTo>
                <a:lnTo>
                  <a:pt x="413434" y="2694048"/>
                </a:lnTo>
                <a:lnTo>
                  <a:pt x="443673" y="2726553"/>
                </a:lnTo>
                <a:lnTo>
                  <a:pt x="474807" y="2758318"/>
                </a:lnTo>
                <a:lnTo>
                  <a:pt x="506817" y="2789326"/>
                </a:lnTo>
                <a:lnTo>
                  <a:pt x="539687" y="2819560"/>
                </a:lnTo>
                <a:lnTo>
                  <a:pt x="573398" y="2849003"/>
                </a:lnTo>
                <a:lnTo>
                  <a:pt x="607932" y="2877641"/>
                </a:lnTo>
                <a:lnTo>
                  <a:pt x="643272" y="2905455"/>
                </a:lnTo>
                <a:lnTo>
                  <a:pt x="679399" y="2932429"/>
                </a:lnTo>
                <a:lnTo>
                  <a:pt x="716295" y="2958548"/>
                </a:lnTo>
                <a:lnTo>
                  <a:pt x="753943" y="2983793"/>
                </a:lnTo>
                <a:lnTo>
                  <a:pt x="792325" y="3008150"/>
                </a:lnTo>
                <a:lnTo>
                  <a:pt x="831423" y="3031602"/>
                </a:lnTo>
                <a:lnTo>
                  <a:pt x="871219" y="3054131"/>
                </a:lnTo>
                <a:lnTo>
                  <a:pt x="911695" y="3075722"/>
                </a:lnTo>
                <a:lnTo>
                  <a:pt x="952833" y="3096358"/>
                </a:lnTo>
                <a:lnTo>
                  <a:pt x="994615" y="3116023"/>
                </a:lnTo>
                <a:lnTo>
                  <a:pt x="1037024" y="3134700"/>
                </a:lnTo>
                <a:lnTo>
                  <a:pt x="1080040" y="3152373"/>
                </a:lnTo>
                <a:lnTo>
                  <a:pt x="1123648" y="3169025"/>
                </a:lnTo>
                <a:lnTo>
                  <a:pt x="1167828" y="3184639"/>
                </a:lnTo>
                <a:lnTo>
                  <a:pt x="1212563" y="3199200"/>
                </a:lnTo>
                <a:lnTo>
                  <a:pt x="1257834" y="3212691"/>
                </a:lnTo>
                <a:lnTo>
                  <a:pt x="1303624" y="3225095"/>
                </a:lnTo>
                <a:lnTo>
                  <a:pt x="1349916" y="3236396"/>
                </a:lnTo>
                <a:lnTo>
                  <a:pt x="1396690" y="3246577"/>
                </a:lnTo>
                <a:lnTo>
                  <a:pt x="1443930" y="3255622"/>
                </a:lnTo>
                <a:lnTo>
                  <a:pt x="1491617" y="3263515"/>
                </a:lnTo>
                <a:lnTo>
                  <a:pt x="1539733" y="3270238"/>
                </a:lnTo>
                <a:lnTo>
                  <a:pt x="1588261" y="3275776"/>
                </a:lnTo>
                <a:lnTo>
                  <a:pt x="1637182" y="3280112"/>
                </a:lnTo>
                <a:lnTo>
                  <a:pt x="1686479" y="3283230"/>
                </a:lnTo>
                <a:lnTo>
                  <a:pt x="1736133" y="3285112"/>
                </a:lnTo>
                <a:lnTo>
                  <a:pt x="1786128" y="3285744"/>
                </a:lnTo>
                <a:lnTo>
                  <a:pt x="1836120" y="3285112"/>
                </a:lnTo>
                <a:lnTo>
                  <a:pt x="1885773" y="3283230"/>
                </a:lnTo>
                <a:lnTo>
                  <a:pt x="1935068" y="3280112"/>
                </a:lnTo>
                <a:lnTo>
                  <a:pt x="1983988" y="3275776"/>
                </a:lnTo>
                <a:lnTo>
                  <a:pt x="2032514" y="3270238"/>
                </a:lnTo>
                <a:lnTo>
                  <a:pt x="2080629" y="3263515"/>
                </a:lnTo>
                <a:lnTo>
                  <a:pt x="2128315" y="3255622"/>
                </a:lnTo>
                <a:lnTo>
                  <a:pt x="2175553" y="3246577"/>
                </a:lnTo>
                <a:lnTo>
                  <a:pt x="2222327" y="3236396"/>
                </a:lnTo>
                <a:lnTo>
                  <a:pt x="2268617" y="3225095"/>
                </a:lnTo>
                <a:lnTo>
                  <a:pt x="2314407" y="3212691"/>
                </a:lnTo>
                <a:lnTo>
                  <a:pt x="2359678" y="3199200"/>
                </a:lnTo>
                <a:lnTo>
                  <a:pt x="2404412" y="3184639"/>
                </a:lnTo>
                <a:lnTo>
                  <a:pt x="2448591" y="3169025"/>
                </a:lnTo>
                <a:lnTo>
                  <a:pt x="2492198" y="3152373"/>
                </a:lnTo>
                <a:lnTo>
                  <a:pt x="2535215" y="3134700"/>
                </a:lnTo>
                <a:lnTo>
                  <a:pt x="2577623" y="3116023"/>
                </a:lnTo>
                <a:lnTo>
                  <a:pt x="2619405" y="3096358"/>
                </a:lnTo>
                <a:lnTo>
                  <a:pt x="2660543" y="3075722"/>
                </a:lnTo>
                <a:lnTo>
                  <a:pt x="2701019" y="3054131"/>
                </a:lnTo>
                <a:lnTo>
                  <a:pt x="2740815" y="3031602"/>
                </a:lnTo>
                <a:lnTo>
                  <a:pt x="2779913" y="3008150"/>
                </a:lnTo>
                <a:lnTo>
                  <a:pt x="2818295" y="2983793"/>
                </a:lnTo>
                <a:lnTo>
                  <a:pt x="2855943" y="2958548"/>
                </a:lnTo>
                <a:lnTo>
                  <a:pt x="2892840" y="2932429"/>
                </a:lnTo>
                <a:lnTo>
                  <a:pt x="2928968" y="2905455"/>
                </a:lnTo>
                <a:lnTo>
                  <a:pt x="2964308" y="2877641"/>
                </a:lnTo>
                <a:lnTo>
                  <a:pt x="2998842" y="2849003"/>
                </a:lnTo>
                <a:lnTo>
                  <a:pt x="3032554" y="2819560"/>
                </a:lnTo>
                <a:lnTo>
                  <a:pt x="3065424" y="2789326"/>
                </a:lnTo>
                <a:lnTo>
                  <a:pt x="3097435" y="2758318"/>
                </a:lnTo>
                <a:lnTo>
                  <a:pt x="3128569" y="2726553"/>
                </a:lnTo>
                <a:lnTo>
                  <a:pt x="3158808" y="2694048"/>
                </a:lnTo>
                <a:lnTo>
                  <a:pt x="3188135" y="2660818"/>
                </a:lnTo>
                <a:lnTo>
                  <a:pt x="3216531" y="2626880"/>
                </a:lnTo>
                <a:lnTo>
                  <a:pt x="3243978" y="2592251"/>
                </a:lnTo>
                <a:lnTo>
                  <a:pt x="3270458" y="2556948"/>
                </a:lnTo>
                <a:lnTo>
                  <a:pt x="3295955" y="2520986"/>
                </a:lnTo>
                <a:lnTo>
                  <a:pt x="3320448" y="2484382"/>
                </a:lnTo>
                <a:lnTo>
                  <a:pt x="3343922" y="2447152"/>
                </a:lnTo>
                <a:lnTo>
                  <a:pt x="3366358" y="2409314"/>
                </a:lnTo>
                <a:lnTo>
                  <a:pt x="3387737" y="2370883"/>
                </a:lnTo>
                <a:lnTo>
                  <a:pt x="3408043" y="2331876"/>
                </a:lnTo>
                <a:lnTo>
                  <a:pt x="3427256" y="2292309"/>
                </a:lnTo>
                <a:lnTo>
                  <a:pt x="3445360" y="2252200"/>
                </a:lnTo>
                <a:lnTo>
                  <a:pt x="3462336" y="2211564"/>
                </a:lnTo>
                <a:lnTo>
                  <a:pt x="3478166" y="2170418"/>
                </a:lnTo>
                <a:lnTo>
                  <a:pt x="3492833" y="2128778"/>
                </a:lnTo>
                <a:lnTo>
                  <a:pt x="3506319" y="2086661"/>
                </a:lnTo>
                <a:lnTo>
                  <a:pt x="3518605" y="2044083"/>
                </a:lnTo>
                <a:lnTo>
                  <a:pt x="3529674" y="2001061"/>
                </a:lnTo>
                <a:lnTo>
                  <a:pt x="3539508" y="1957612"/>
                </a:lnTo>
                <a:lnTo>
                  <a:pt x="3548088" y="1913751"/>
                </a:lnTo>
                <a:lnTo>
                  <a:pt x="3555398" y="1869495"/>
                </a:lnTo>
                <a:lnTo>
                  <a:pt x="3561419" y="1824861"/>
                </a:lnTo>
                <a:lnTo>
                  <a:pt x="3566133" y="1779865"/>
                </a:lnTo>
                <a:lnTo>
                  <a:pt x="3569523" y="1734524"/>
                </a:lnTo>
                <a:lnTo>
                  <a:pt x="3571569" y="1688854"/>
                </a:lnTo>
                <a:lnTo>
                  <a:pt x="3572256" y="1642872"/>
                </a:lnTo>
                <a:lnTo>
                  <a:pt x="3571569" y="1596889"/>
                </a:lnTo>
                <a:lnTo>
                  <a:pt x="3569523" y="1551219"/>
                </a:lnTo>
                <a:lnTo>
                  <a:pt x="3566133" y="1505878"/>
                </a:lnTo>
                <a:lnTo>
                  <a:pt x="3561419" y="1460882"/>
                </a:lnTo>
                <a:lnTo>
                  <a:pt x="3555398" y="1416248"/>
                </a:lnTo>
                <a:lnTo>
                  <a:pt x="3548088" y="1371992"/>
                </a:lnTo>
                <a:lnTo>
                  <a:pt x="3539508" y="1328131"/>
                </a:lnTo>
                <a:lnTo>
                  <a:pt x="3529674" y="1284682"/>
                </a:lnTo>
                <a:lnTo>
                  <a:pt x="3518605" y="1241660"/>
                </a:lnTo>
                <a:lnTo>
                  <a:pt x="3506319" y="1199082"/>
                </a:lnTo>
                <a:lnTo>
                  <a:pt x="3492833" y="1156965"/>
                </a:lnTo>
                <a:lnTo>
                  <a:pt x="3478166" y="1115325"/>
                </a:lnTo>
                <a:lnTo>
                  <a:pt x="3462336" y="1074179"/>
                </a:lnTo>
                <a:lnTo>
                  <a:pt x="3445360" y="1033543"/>
                </a:lnTo>
                <a:lnTo>
                  <a:pt x="3427256" y="993434"/>
                </a:lnTo>
                <a:lnTo>
                  <a:pt x="3408043" y="953867"/>
                </a:lnTo>
                <a:lnTo>
                  <a:pt x="3387737" y="914860"/>
                </a:lnTo>
                <a:lnTo>
                  <a:pt x="3366358" y="876429"/>
                </a:lnTo>
                <a:lnTo>
                  <a:pt x="3343922" y="838591"/>
                </a:lnTo>
                <a:lnTo>
                  <a:pt x="3320448" y="801361"/>
                </a:lnTo>
                <a:lnTo>
                  <a:pt x="3295955" y="764757"/>
                </a:lnTo>
                <a:lnTo>
                  <a:pt x="3270458" y="728795"/>
                </a:lnTo>
                <a:lnTo>
                  <a:pt x="3243978" y="693492"/>
                </a:lnTo>
                <a:lnTo>
                  <a:pt x="3216531" y="658863"/>
                </a:lnTo>
                <a:lnTo>
                  <a:pt x="3188135" y="624925"/>
                </a:lnTo>
                <a:lnTo>
                  <a:pt x="3158808" y="591695"/>
                </a:lnTo>
                <a:lnTo>
                  <a:pt x="3128569" y="559190"/>
                </a:lnTo>
                <a:lnTo>
                  <a:pt x="3097435" y="527425"/>
                </a:lnTo>
                <a:lnTo>
                  <a:pt x="3065424" y="496417"/>
                </a:lnTo>
                <a:lnTo>
                  <a:pt x="3032554" y="466183"/>
                </a:lnTo>
                <a:lnTo>
                  <a:pt x="2998842" y="436740"/>
                </a:lnTo>
                <a:lnTo>
                  <a:pt x="2964308" y="408102"/>
                </a:lnTo>
                <a:lnTo>
                  <a:pt x="2928968" y="380288"/>
                </a:lnTo>
                <a:lnTo>
                  <a:pt x="2892840" y="353314"/>
                </a:lnTo>
                <a:lnTo>
                  <a:pt x="2855943" y="327195"/>
                </a:lnTo>
                <a:lnTo>
                  <a:pt x="2818295" y="301950"/>
                </a:lnTo>
                <a:lnTo>
                  <a:pt x="2779913" y="277593"/>
                </a:lnTo>
                <a:lnTo>
                  <a:pt x="2740815" y="254141"/>
                </a:lnTo>
                <a:lnTo>
                  <a:pt x="2701019" y="231612"/>
                </a:lnTo>
                <a:lnTo>
                  <a:pt x="2660543" y="210021"/>
                </a:lnTo>
                <a:lnTo>
                  <a:pt x="2619405" y="189385"/>
                </a:lnTo>
                <a:lnTo>
                  <a:pt x="2577623" y="169720"/>
                </a:lnTo>
                <a:lnTo>
                  <a:pt x="2535215" y="151043"/>
                </a:lnTo>
                <a:lnTo>
                  <a:pt x="2492198" y="133370"/>
                </a:lnTo>
                <a:lnTo>
                  <a:pt x="2448591" y="116718"/>
                </a:lnTo>
                <a:lnTo>
                  <a:pt x="2404412" y="101104"/>
                </a:lnTo>
                <a:lnTo>
                  <a:pt x="2359678" y="86543"/>
                </a:lnTo>
                <a:lnTo>
                  <a:pt x="2314407" y="73052"/>
                </a:lnTo>
                <a:lnTo>
                  <a:pt x="2268617" y="60648"/>
                </a:lnTo>
                <a:lnTo>
                  <a:pt x="2222327" y="49347"/>
                </a:lnTo>
                <a:lnTo>
                  <a:pt x="2175553" y="39166"/>
                </a:lnTo>
                <a:lnTo>
                  <a:pt x="2128315" y="30121"/>
                </a:lnTo>
                <a:lnTo>
                  <a:pt x="2080629" y="22228"/>
                </a:lnTo>
                <a:lnTo>
                  <a:pt x="2032514" y="15505"/>
                </a:lnTo>
                <a:lnTo>
                  <a:pt x="1983988" y="9967"/>
                </a:lnTo>
                <a:lnTo>
                  <a:pt x="1935068" y="5631"/>
                </a:lnTo>
                <a:lnTo>
                  <a:pt x="1885773" y="2513"/>
                </a:lnTo>
                <a:lnTo>
                  <a:pt x="1836120" y="631"/>
                </a:lnTo>
                <a:lnTo>
                  <a:pt x="1786128" y="0"/>
                </a:lnTo>
                <a:close/>
              </a:path>
            </a:pathLst>
          </a:custGeom>
          <a:solidFill>
            <a:srgbClr val="8EC541">
              <a:alpha val="84313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60627" y="3067176"/>
            <a:ext cx="1373759" cy="295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480438" y="3341496"/>
            <a:ext cx="1288414" cy="295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0755" y="2785872"/>
            <a:ext cx="784859" cy="1048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5086" y="1385061"/>
            <a:ext cx="1555242" cy="329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5086" y="1689557"/>
            <a:ext cx="210311" cy="329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0243" y="1689557"/>
            <a:ext cx="1666621" cy="329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65086" y="1994916"/>
            <a:ext cx="2201036" cy="3291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65086" y="2299716"/>
            <a:ext cx="1687702" cy="329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06689" y="2299716"/>
            <a:ext cx="592454" cy="3291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5086" y="2604516"/>
            <a:ext cx="1022603" cy="3291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65086" y="2909316"/>
            <a:ext cx="2061718" cy="3291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65086" y="3213811"/>
            <a:ext cx="2152650" cy="329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65086" y="3519170"/>
            <a:ext cx="2286634" cy="3291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65086" y="3823970"/>
            <a:ext cx="1881886" cy="3291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65086" y="4128770"/>
            <a:ext cx="2038350" cy="6339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5086" y="4738065"/>
            <a:ext cx="672083" cy="3294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0330" y="42671"/>
            <a:ext cx="521817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1189" y="42671"/>
            <a:ext cx="2431541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2022" y="712927"/>
            <a:ext cx="3013709" cy="722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1708" y="1384046"/>
            <a:ext cx="1445132" cy="722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1782" y="2430221"/>
            <a:ext cx="3165983" cy="295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1782" y="2704160"/>
            <a:ext cx="1587500" cy="295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1782" y="3055366"/>
            <a:ext cx="2692145" cy="295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1782" y="3329685"/>
            <a:ext cx="829817" cy="295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1782" y="3680205"/>
            <a:ext cx="3170682" cy="295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1782" y="3954475"/>
            <a:ext cx="829817" cy="2959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1782" y="4305300"/>
            <a:ext cx="2521966" cy="295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1782" y="4579620"/>
            <a:ext cx="829817" cy="295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1782" y="4930140"/>
            <a:ext cx="3048127" cy="2956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1782" y="5204459"/>
            <a:ext cx="829817" cy="295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28082" y="2331796"/>
            <a:ext cx="280670" cy="3516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latin typeface="Lucida Sans Unicode"/>
                <a:cs typeface="Lucida Sans Unicode"/>
              </a:rPr>
              <a:t>◍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400" spc="95" dirty="0">
                <a:latin typeface="Lucida Sans Unicode"/>
                <a:cs typeface="Lucida Sans Unicode"/>
              </a:rPr>
              <a:t>◍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400" spc="95" dirty="0">
                <a:latin typeface="Lucida Sans Unicode"/>
                <a:cs typeface="Lucida Sans Unicode"/>
              </a:rPr>
              <a:t>◍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400" spc="95" dirty="0">
                <a:latin typeface="Lucida Sans Unicode"/>
                <a:cs typeface="Lucida Sans Unicode"/>
              </a:rPr>
              <a:t>◍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400" spc="95" dirty="0">
                <a:latin typeface="Lucida Sans Unicode"/>
                <a:cs typeface="Lucida Sans Unicode"/>
              </a:rPr>
              <a:t>◍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400" spc="95" dirty="0">
                <a:latin typeface="Lucida Sans Unicode"/>
                <a:cs typeface="Lucida Sans Unicode"/>
              </a:rPr>
              <a:t>◍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21782" y="5554675"/>
            <a:ext cx="3172206" cy="2959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43950" y="640852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2500883"/>
            <a:ext cx="4753356" cy="30312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" y="3557015"/>
            <a:ext cx="9127490" cy="506095"/>
          </a:xfrm>
          <a:custGeom>
            <a:avLst/>
            <a:gdLst/>
            <a:ahLst/>
            <a:cxnLst/>
            <a:rect l="l" t="t" r="r" b="b"/>
            <a:pathLst>
              <a:path w="9127490" h="506095">
                <a:moveTo>
                  <a:pt x="0" y="505968"/>
                </a:moveTo>
                <a:lnTo>
                  <a:pt x="9127236" y="505968"/>
                </a:lnTo>
                <a:lnTo>
                  <a:pt x="9127236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1F124D">
              <a:alpha val="215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7316" y="457454"/>
            <a:ext cx="4878070" cy="393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41485" y="640852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3" y="3810761"/>
            <a:ext cx="8854440" cy="47625"/>
          </a:xfrm>
          <a:custGeom>
            <a:avLst/>
            <a:gdLst/>
            <a:ahLst/>
            <a:cxnLst/>
            <a:rect l="l" t="t" r="r" b="b"/>
            <a:pathLst>
              <a:path w="8854440" h="47625">
                <a:moveTo>
                  <a:pt x="0" y="0"/>
                </a:moveTo>
                <a:lnTo>
                  <a:pt x="8854186" y="47625"/>
                </a:lnTo>
              </a:path>
            </a:pathLst>
          </a:custGeom>
          <a:ln w="1981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2605277"/>
            <a:ext cx="76200" cy="1197610"/>
          </a:xfrm>
          <a:custGeom>
            <a:avLst/>
            <a:gdLst/>
            <a:ahLst/>
            <a:cxnLst/>
            <a:rect l="l" t="t" r="r" b="b"/>
            <a:pathLst>
              <a:path w="76200" h="1197610">
                <a:moveTo>
                  <a:pt x="28194" y="74203"/>
                </a:moveTo>
                <a:lnTo>
                  <a:pt x="28193" y="1197356"/>
                </a:lnTo>
                <a:lnTo>
                  <a:pt x="48005" y="1197356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4" y="74203"/>
                </a:lnTo>
                <a:close/>
              </a:path>
              <a:path w="76200" h="1197610">
                <a:moveTo>
                  <a:pt x="48005" y="38100"/>
                </a:moveTo>
                <a:lnTo>
                  <a:pt x="28193" y="38100"/>
                </a:lnTo>
                <a:lnTo>
                  <a:pt x="28194" y="74203"/>
                </a:lnTo>
                <a:lnTo>
                  <a:pt x="38100" y="76200"/>
                </a:lnTo>
                <a:lnTo>
                  <a:pt x="48005" y="74203"/>
                </a:lnTo>
                <a:lnTo>
                  <a:pt x="48005" y="38100"/>
                </a:lnTo>
                <a:close/>
              </a:path>
              <a:path w="76200" h="1197610">
                <a:moveTo>
                  <a:pt x="48005" y="74203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74203"/>
                </a:lnTo>
                <a:close/>
              </a:path>
              <a:path w="76200" h="119761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28194" y="74203"/>
                </a:lnTo>
                <a:lnTo>
                  <a:pt x="28193" y="38100"/>
                </a:lnTo>
                <a:lnTo>
                  <a:pt x="76200" y="3810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76200" h="1197610">
                <a:moveTo>
                  <a:pt x="76200" y="38100"/>
                </a:moveTo>
                <a:lnTo>
                  <a:pt x="48005" y="38100"/>
                </a:lnTo>
                <a:lnTo>
                  <a:pt x="48005" y="74203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77661" y="3035045"/>
            <a:ext cx="76200" cy="768985"/>
          </a:xfrm>
          <a:custGeom>
            <a:avLst/>
            <a:gdLst/>
            <a:ahLst/>
            <a:cxnLst/>
            <a:rect l="l" t="t" r="r" b="b"/>
            <a:pathLst>
              <a:path w="76200" h="768985">
                <a:moveTo>
                  <a:pt x="28118" y="74177"/>
                </a:moveTo>
                <a:lnTo>
                  <a:pt x="26670" y="768603"/>
                </a:lnTo>
                <a:lnTo>
                  <a:pt x="46482" y="768730"/>
                </a:lnTo>
                <a:lnTo>
                  <a:pt x="47926" y="76200"/>
                </a:lnTo>
                <a:lnTo>
                  <a:pt x="38100" y="76200"/>
                </a:lnTo>
                <a:lnTo>
                  <a:pt x="28118" y="74177"/>
                </a:lnTo>
                <a:close/>
              </a:path>
              <a:path w="76200" h="768985">
                <a:moveTo>
                  <a:pt x="48005" y="38100"/>
                </a:moveTo>
                <a:lnTo>
                  <a:pt x="28193" y="38100"/>
                </a:lnTo>
                <a:lnTo>
                  <a:pt x="28118" y="74177"/>
                </a:lnTo>
                <a:lnTo>
                  <a:pt x="38100" y="76200"/>
                </a:lnTo>
                <a:lnTo>
                  <a:pt x="47930" y="74222"/>
                </a:lnTo>
                <a:lnTo>
                  <a:pt x="48005" y="38100"/>
                </a:lnTo>
                <a:close/>
              </a:path>
              <a:path w="76200" h="768985">
                <a:moveTo>
                  <a:pt x="47930" y="74222"/>
                </a:moveTo>
                <a:lnTo>
                  <a:pt x="38100" y="76200"/>
                </a:lnTo>
                <a:lnTo>
                  <a:pt x="47926" y="76200"/>
                </a:lnTo>
                <a:lnTo>
                  <a:pt x="47930" y="74222"/>
                </a:lnTo>
                <a:close/>
              </a:path>
              <a:path w="76200" h="768985">
                <a:moveTo>
                  <a:pt x="76175" y="38100"/>
                </a:moveTo>
                <a:lnTo>
                  <a:pt x="48005" y="38100"/>
                </a:lnTo>
                <a:lnTo>
                  <a:pt x="47930" y="74222"/>
                </a:lnTo>
                <a:lnTo>
                  <a:pt x="52947" y="73213"/>
                </a:lnTo>
                <a:lnTo>
                  <a:pt x="65055" y="65071"/>
                </a:lnTo>
                <a:lnTo>
                  <a:pt x="73211" y="53000"/>
                </a:lnTo>
                <a:lnTo>
                  <a:pt x="76200" y="38226"/>
                </a:lnTo>
                <a:close/>
              </a:path>
              <a:path w="76200" h="768985">
                <a:moveTo>
                  <a:pt x="38226" y="0"/>
                </a:moveTo>
                <a:lnTo>
                  <a:pt x="23377" y="2986"/>
                </a:lnTo>
                <a:lnTo>
                  <a:pt x="11255" y="11128"/>
                </a:lnTo>
                <a:lnTo>
                  <a:pt x="3061" y="23199"/>
                </a:lnTo>
                <a:lnTo>
                  <a:pt x="0" y="37973"/>
                </a:lnTo>
                <a:lnTo>
                  <a:pt x="2988" y="52839"/>
                </a:lnTo>
                <a:lnTo>
                  <a:pt x="11144" y="64992"/>
                </a:lnTo>
                <a:lnTo>
                  <a:pt x="23252" y="73191"/>
                </a:lnTo>
                <a:lnTo>
                  <a:pt x="28118" y="74177"/>
                </a:lnTo>
                <a:lnTo>
                  <a:pt x="28193" y="38100"/>
                </a:lnTo>
                <a:lnTo>
                  <a:pt x="76175" y="38100"/>
                </a:lnTo>
                <a:lnTo>
                  <a:pt x="73284" y="23360"/>
                </a:lnTo>
                <a:lnTo>
                  <a:pt x="65166" y="11207"/>
                </a:lnTo>
                <a:lnTo>
                  <a:pt x="53072" y="3008"/>
                </a:lnTo>
                <a:lnTo>
                  <a:pt x="38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5661" y="3858005"/>
            <a:ext cx="76200" cy="1197610"/>
          </a:xfrm>
          <a:custGeom>
            <a:avLst/>
            <a:gdLst/>
            <a:ahLst/>
            <a:cxnLst/>
            <a:rect l="l" t="t" r="r" b="b"/>
            <a:pathLst>
              <a:path w="76200" h="1197610">
                <a:moveTo>
                  <a:pt x="28193" y="1123152"/>
                </a:moveTo>
                <a:lnTo>
                  <a:pt x="23268" y="1124144"/>
                </a:lnTo>
                <a:lnTo>
                  <a:pt x="11158" y="1132300"/>
                </a:lnTo>
                <a:lnTo>
                  <a:pt x="2993" y="1144408"/>
                </a:lnTo>
                <a:lnTo>
                  <a:pt x="0" y="1159256"/>
                </a:lnTo>
                <a:lnTo>
                  <a:pt x="2993" y="1174049"/>
                </a:lnTo>
                <a:lnTo>
                  <a:pt x="11158" y="1186164"/>
                </a:lnTo>
                <a:lnTo>
                  <a:pt x="23268" y="1194349"/>
                </a:lnTo>
                <a:lnTo>
                  <a:pt x="38100" y="1197356"/>
                </a:lnTo>
                <a:lnTo>
                  <a:pt x="52931" y="1194349"/>
                </a:lnTo>
                <a:lnTo>
                  <a:pt x="65041" y="1186164"/>
                </a:lnTo>
                <a:lnTo>
                  <a:pt x="73206" y="1174049"/>
                </a:lnTo>
                <a:lnTo>
                  <a:pt x="76200" y="1159256"/>
                </a:lnTo>
                <a:lnTo>
                  <a:pt x="28193" y="1159256"/>
                </a:lnTo>
                <a:lnTo>
                  <a:pt x="28193" y="1123152"/>
                </a:lnTo>
                <a:close/>
              </a:path>
              <a:path w="76200" h="1197610">
                <a:moveTo>
                  <a:pt x="38100" y="1121156"/>
                </a:moveTo>
                <a:lnTo>
                  <a:pt x="28193" y="1123152"/>
                </a:lnTo>
                <a:lnTo>
                  <a:pt x="28193" y="1159256"/>
                </a:lnTo>
                <a:lnTo>
                  <a:pt x="48006" y="1159256"/>
                </a:lnTo>
                <a:lnTo>
                  <a:pt x="48006" y="1123152"/>
                </a:lnTo>
                <a:lnTo>
                  <a:pt x="38100" y="1121156"/>
                </a:lnTo>
                <a:close/>
              </a:path>
              <a:path w="76200" h="1197610">
                <a:moveTo>
                  <a:pt x="48006" y="1123152"/>
                </a:moveTo>
                <a:lnTo>
                  <a:pt x="48006" y="1159256"/>
                </a:lnTo>
                <a:lnTo>
                  <a:pt x="76200" y="1159256"/>
                </a:lnTo>
                <a:lnTo>
                  <a:pt x="73206" y="1144408"/>
                </a:lnTo>
                <a:lnTo>
                  <a:pt x="65041" y="1132300"/>
                </a:lnTo>
                <a:lnTo>
                  <a:pt x="52931" y="1124144"/>
                </a:lnTo>
                <a:lnTo>
                  <a:pt x="48006" y="1123152"/>
                </a:lnTo>
                <a:close/>
              </a:path>
              <a:path w="76200" h="1197610">
                <a:moveTo>
                  <a:pt x="48006" y="0"/>
                </a:moveTo>
                <a:lnTo>
                  <a:pt x="28193" y="0"/>
                </a:lnTo>
                <a:lnTo>
                  <a:pt x="28193" y="1123152"/>
                </a:lnTo>
                <a:lnTo>
                  <a:pt x="38100" y="1121156"/>
                </a:lnTo>
                <a:lnTo>
                  <a:pt x="48006" y="1121156"/>
                </a:lnTo>
                <a:lnTo>
                  <a:pt x="48006" y="0"/>
                </a:lnTo>
                <a:close/>
              </a:path>
              <a:path w="76200" h="1197610">
                <a:moveTo>
                  <a:pt x="48006" y="1121156"/>
                </a:moveTo>
                <a:lnTo>
                  <a:pt x="38100" y="1121156"/>
                </a:lnTo>
                <a:lnTo>
                  <a:pt x="48006" y="1123152"/>
                </a:lnTo>
                <a:lnTo>
                  <a:pt x="48006" y="1121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2683" y="1646250"/>
            <a:ext cx="1332738" cy="29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1076" y="1921129"/>
            <a:ext cx="1155801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3727" y="2195448"/>
            <a:ext cx="1346962" cy="295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5019" y="5219446"/>
            <a:ext cx="1852802" cy="295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7710" y="5493715"/>
            <a:ext cx="1442974" cy="295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2471" y="5768035"/>
            <a:ext cx="1474215" cy="295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1946" y="6042355"/>
            <a:ext cx="666051" cy="295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4732" y="1360932"/>
            <a:ext cx="1183868" cy="295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8617" y="1635251"/>
            <a:ext cx="907313" cy="29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5193" y="1635251"/>
            <a:ext cx="714755" cy="295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4213" y="1909572"/>
            <a:ext cx="1760601" cy="2956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7466" y="1909572"/>
            <a:ext cx="155448" cy="295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01814" y="2183892"/>
            <a:ext cx="609600" cy="2956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06290" y="3858005"/>
            <a:ext cx="76200" cy="1197610"/>
          </a:xfrm>
          <a:custGeom>
            <a:avLst/>
            <a:gdLst/>
            <a:ahLst/>
            <a:cxnLst/>
            <a:rect l="l" t="t" r="r" b="b"/>
            <a:pathLst>
              <a:path w="76200" h="1197610">
                <a:moveTo>
                  <a:pt x="28194" y="1123149"/>
                </a:moveTo>
                <a:lnTo>
                  <a:pt x="23252" y="1124144"/>
                </a:lnTo>
                <a:lnTo>
                  <a:pt x="11144" y="1132300"/>
                </a:lnTo>
                <a:lnTo>
                  <a:pt x="2988" y="1144408"/>
                </a:lnTo>
                <a:lnTo>
                  <a:pt x="0" y="1159256"/>
                </a:lnTo>
                <a:lnTo>
                  <a:pt x="2988" y="1174049"/>
                </a:lnTo>
                <a:lnTo>
                  <a:pt x="11144" y="1186164"/>
                </a:lnTo>
                <a:lnTo>
                  <a:pt x="23252" y="1194349"/>
                </a:lnTo>
                <a:lnTo>
                  <a:pt x="38100" y="1197356"/>
                </a:lnTo>
                <a:lnTo>
                  <a:pt x="52947" y="1194349"/>
                </a:lnTo>
                <a:lnTo>
                  <a:pt x="65055" y="1186164"/>
                </a:lnTo>
                <a:lnTo>
                  <a:pt x="73211" y="1174049"/>
                </a:lnTo>
                <a:lnTo>
                  <a:pt x="76200" y="1159256"/>
                </a:lnTo>
                <a:lnTo>
                  <a:pt x="28194" y="1159256"/>
                </a:lnTo>
                <a:lnTo>
                  <a:pt x="28194" y="1123149"/>
                </a:lnTo>
                <a:close/>
              </a:path>
              <a:path w="76200" h="1197610">
                <a:moveTo>
                  <a:pt x="38100" y="1121156"/>
                </a:moveTo>
                <a:lnTo>
                  <a:pt x="28194" y="1123149"/>
                </a:lnTo>
                <a:lnTo>
                  <a:pt x="28194" y="1159256"/>
                </a:lnTo>
                <a:lnTo>
                  <a:pt x="48006" y="1159256"/>
                </a:lnTo>
                <a:lnTo>
                  <a:pt x="48006" y="1123149"/>
                </a:lnTo>
                <a:lnTo>
                  <a:pt x="38100" y="1121156"/>
                </a:lnTo>
                <a:close/>
              </a:path>
              <a:path w="76200" h="1197610">
                <a:moveTo>
                  <a:pt x="48006" y="1123149"/>
                </a:moveTo>
                <a:lnTo>
                  <a:pt x="48006" y="1159256"/>
                </a:lnTo>
                <a:lnTo>
                  <a:pt x="76200" y="1159256"/>
                </a:lnTo>
                <a:lnTo>
                  <a:pt x="73211" y="1144408"/>
                </a:lnTo>
                <a:lnTo>
                  <a:pt x="65055" y="1132300"/>
                </a:lnTo>
                <a:lnTo>
                  <a:pt x="52947" y="1124144"/>
                </a:lnTo>
                <a:lnTo>
                  <a:pt x="48006" y="1123149"/>
                </a:lnTo>
                <a:close/>
              </a:path>
              <a:path w="76200" h="1197610">
                <a:moveTo>
                  <a:pt x="48006" y="0"/>
                </a:moveTo>
                <a:lnTo>
                  <a:pt x="28194" y="0"/>
                </a:lnTo>
                <a:lnTo>
                  <a:pt x="28194" y="1123149"/>
                </a:lnTo>
                <a:lnTo>
                  <a:pt x="38100" y="1121156"/>
                </a:lnTo>
                <a:lnTo>
                  <a:pt x="48006" y="1121156"/>
                </a:lnTo>
                <a:lnTo>
                  <a:pt x="48006" y="0"/>
                </a:lnTo>
                <a:close/>
              </a:path>
              <a:path w="76200" h="1197610">
                <a:moveTo>
                  <a:pt x="48006" y="1121156"/>
                </a:moveTo>
                <a:lnTo>
                  <a:pt x="38100" y="1121156"/>
                </a:lnTo>
                <a:lnTo>
                  <a:pt x="48006" y="1123149"/>
                </a:lnTo>
                <a:lnTo>
                  <a:pt x="48006" y="1121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7057" y="3106673"/>
            <a:ext cx="76200" cy="697230"/>
          </a:xfrm>
          <a:custGeom>
            <a:avLst/>
            <a:gdLst/>
            <a:ahLst/>
            <a:cxnLst/>
            <a:rect l="l" t="t" r="r" b="b"/>
            <a:pathLst>
              <a:path w="76200" h="697229">
                <a:moveTo>
                  <a:pt x="28103" y="74199"/>
                </a:moveTo>
                <a:lnTo>
                  <a:pt x="26543" y="697230"/>
                </a:lnTo>
                <a:lnTo>
                  <a:pt x="46355" y="697230"/>
                </a:lnTo>
                <a:lnTo>
                  <a:pt x="47790" y="76200"/>
                </a:lnTo>
                <a:lnTo>
                  <a:pt x="37973" y="76200"/>
                </a:lnTo>
                <a:lnTo>
                  <a:pt x="28103" y="74199"/>
                </a:lnTo>
                <a:close/>
              </a:path>
              <a:path w="76200" h="697229">
                <a:moveTo>
                  <a:pt x="47879" y="38100"/>
                </a:moveTo>
                <a:lnTo>
                  <a:pt x="28193" y="38100"/>
                </a:lnTo>
                <a:lnTo>
                  <a:pt x="28187" y="74217"/>
                </a:lnTo>
                <a:lnTo>
                  <a:pt x="37973" y="76200"/>
                </a:lnTo>
                <a:lnTo>
                  <a:pt x="47795" y="74217"/>
                </a:lnTo>
                <a:lnTo>
                  <a:pt x="47879" y="38100"/>
                </a:lnTo>
                <a:close/>
              </a:path>
              <a:path w="76200" h="697229">
                <a:moveTo>
                  <a:pt x="47795" y="74217"/>
                </a:moveTo>
                <a:lnTo>
                  <a:pt x="37973" y="76200"/>
                </a:lnTo>
                <a:lnTo>
                  <a:pt x="47790" y="76200"/>
                </a:lnTo>
                <a:lnTo>
                  <a:pt x="47795" y="74217"/>
                </a:lnTo>
                <a:close/>
              </a:path>
              <a:path w="76200" h="697229">
                <a:moveTo>
                  <a:pt x="76048" y="38100"/>
                </a:moveTo>
                <a:lnTo>
                  <a:pt x="47879" y="38100"/>
                </a:lnTo>
                <a:lnTo>
                  <a:pt x="47795" y="74217"/>
                </a:lnTo>
                <a:lnTo>
                  <a:pt x="52766" y="73213"/>
                </a:lnTo>
                <a:lnTo>
                  <a:pt x="64881" y="65071"/>
                </a:lnTo>
                <a:lnTo>
                  <a:pt x="73066" y="53000"/>
                </a:lnTo>
                <a:lnTo>
                  <a:pt x="76073" y="38226"/>
                </a:lnTo>
                <a:close/>
              </a:path>
              <a:path w="76200" h="697229">
                <a:moveTo>
                  <a:pt x="38100" y="0"/>
                </a:moveTo>
                <a:lnTo>
                  <a:pt x="23306" y="2986"/>
                </a:lnTo>
                <a:lnTo>
                  <a:pt x="11191" y="11128"/>
                </a:lnTo>
                <a:lnTo>
                  <a:pt x="3006" y="23199"/>
                </a:lnTo>
                <a:lnTo>
                  <a:pt x="0" y="37973"/>
                </a:lnTo>
                <a:lnTo>
                  <a:pt x="2915" y="52839"/>
                </a:lnTo>
                <a:lnTo>
                  <a:pt x="11033" y="64992"/>
                </a:lnTo>
                <a:lnTo>
                  <a:pt x="23127" y="73191"/>
                </a:lnTo>
                <a:lnTo>
                  <a:pt x="28103" y="74199"/>
                </a:lnTo>
                <a:lnTo>
                  <a:pt x="28193" y="38100"/>
                </a:lnTo>
                <a:lnTo>
                  <a:pt x="76048" y="38100"/>
                </a:lnTo>
                <a:lnTo>
                  <a:pt x="73157" y="23360"/>
                </a:lnTo>
                <a:lnTo>
                  <a:pt x="65039" y="11207"/>
                </a:lnTo>
                <a:lnTo>
                  <a:pt x="52945" y="3008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48278" y="2605277"/>
            <a:ext cx="76200" cy="1197610"/>
          </a:xfrm>
          <a:custGeom>
            <a:avLst/>
            <a:gdLst/>
            <a:ahLst/>
            <a:cxnLst/>
            <a:rect l="l" t="t" r="r" b="b"/>
            <a:pathLst>
              <a:path w="76200" h="1197610">
                <a:moveTo>
                  <a:pt x="28194" y="74206"/>
                </a:moveTo>
                <a:lnTo>
                  <a:pt x="28194" y="1197356"/>
                </a:lnTo>
                <a:lnTo>
                  <a:pt x="48006" y="1197356"/>
                </a:lnTo>
                <a:lnTo>
                  <a:pt x="48006" y="76200"/>
                </a:lnTo>
                <a:lnTo>
                  <a:pt x="38100" y="76200"/>
                </a:lnTo>
                <a:lnTo>
                  <a:pt x="28194" y="74206"/>
                </a:lnTo>
                <a:close/>
              </a:path>
              <a:path w="76200" h="1197610">
                <a:moveTo>
                  <a:pt x="48006" y="38100"/>
                </a:moveTo>
                <a:lnTo>
                  <a:pt x="28194" y="38100"/>
                </a:lnTo>
                <a:lnTo>
                  <a:pt x="28194" y="74206"/>
                </a:lnTo>
                <a:lnTo>
                  <a:pt x="38100" y="76200"/>
                </a:lnTo>
                <a:lnTo>
                  <a:pt x="48005" y="74206"/>
                </a:lnTo>
                <a:lnTo>
                  <a:pt x="48006" y="38100"/>
                </a:lnTo>
                <a:close/>
              </a:path>
              <a:path w="76200" h="1197610">
                <a:moveTo>
                  <a:pt x="48006" y="74206"/>
                </a:moveTo>
                <a:lnTo>
                  <a:pt x="38100" y="76200"/>
                </a:lnTo>
                <a:lnTo>
                  <a:pt x="48006" y="76200"/>
                </a:lnTo>
                <a:lnTo>
                  <a:pt x="48006" y="74206"/>
                </a:lnTo>
                <a:close/>
              </a:path>
              <a:path w="76200" h="119761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28194" y="74206"/>
                </a:lnTo>
                <a:lnTo>
                  <a:pt x="28194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1197610">
                <a:moveTo>
                  <a:pt x="76200" y="38100"/>
                </a:moveTo>
                <a:lnTo>
                  <a:pt x="48006" y="38100"/>
                </a:lnTo>
                <a:lnTo>
                  <a:pt x="48006" y="74206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35418" y="2605277"/>
            <a:ext cx="76200" cy="1197610"/>
          </a:xfrm>
          <a:custGeom>
            <a:avLst/>
            <a:gdLst/>
            <a:ahLst/>
            <a:cxnLst/>
            <a:rect l="l" t="t" r="r" b="b"/>
            <a:pathLst>
              <a:path w="76200" h="1197610">
                <a:moveTo>
                  <a:pt x="28194" y="74206"/>
                </a:moveTo>
                <a:lnTo>
                  <a:pt x="28193" y="1197356"/>
                </a:lnTo>
                <a:lnTo>
                  <a:pt x="48005" y="1197356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4" y="74206"/>
                </a:lnTo>
                <a:close/>
              </a:path>
              <a:path w="76200" h="1197610">
                <a:moveTo>
                  <a:pt x="48005" y="38100"/>
                </a:moveTo>
                <a:lnTo>
                  <a:pt x="28193" y="38100"/>
                </a:lnTo>
                <a:lnTo>
                  <a:pt x="28194" y="74206"/>
                </a:lnTo>
                <a:lnTo>
                  <a:pt x="38100" y="76200"/>
                </a:lnTo>
                <a:lnTo>
                  <a:pt x="48005" y="74206"/>
                </a:lnTo>
                <a:lnTo>
                  <a:pt x="48005" y="38100"/>
                </a:lnTo>
                <a:close/>
              </a:path>
              <a:path w="76200" h="1197610">
                <a:moveTo>
                  <a:pt x="48005" y="74206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74206"/>
                </a:lnTo>
                <a:close/>
              </a:path>
              <a:path w="76200" h="119761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28194" y="74206"/>
                </a:lnTo>
                <a:lnTo>
                  <a:pt x="28193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1197610">
                <a:moveTo>
                  <a:pt x="76200" y="38100"/>
                </a:moveTo>
                <a:lnTo>
                  <a:pt x="48005" y="38100"/>
                </a:lnTo>
                <a:lnTo>
                  <a:pt x="48005" y="74206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1894" y="3787902"/>
            <a:ext cx="76200" cy="824230"/>
          </a:xfrm>
          <a:custGeom>
            <a:avLst/>
            <a:gdLst/>
            <a:ahLst/>
            <a:cxnLst/>
            <a:rect l="l" t="t" r="r" b="b"/>
            <a:pathLst>
              <a:path w="76200" h="824229">
                <a:moveTo>
                  <a:pt x="28269" y="749728"/>
                </a:moveTo>
                <a:lnTo>
                  <a:pt x="23360" y="750691"/>
                </a:lnTo>
                <a:lnTo>
                  <a:pt x="11207" y="758809"/>
                </a:lnTo>
                <a:lnTo>
                  <a:pt x="3008" y="770903"/>
                </a:lnTo>
                <a:lnTo>
                  <a:pt x="0" y="785749"/>
                </a:lnTo>
                <a:lnTo>
                  <a:pt x="2986" y="800598"/>
                </a:lnTo>
                <a:lnTo>
                  <a:pt x="11128" y="812720"/>
                </a:lnTo>
                <a:lnTo>
                  <a:pt x="23199" y="820914"/>
                </a:lnTo>
                <a:lnTo>
                  <a:pt x="37973" y="823976"/>
                </a:lnTo>
                <a:lnTo>
                  <a:pt x="52839" y="820987"/>
                </a:lnTo>
                <a:lnTo>
                  <a:pt x="64992" y="812831"/>
                </a:lnTo>
                <a:lnTo>
                  <a:pt x="73191" y="800723"/>
                </a:lnTo>
                <a:lnTo>
                  <a:pt x="76200" y="785876"/>
                </a:lnTo>
                <a:lnTo>
                  <a:pt x="48006" y="785876"/>
                </a:lnTo>
                <a:lnTo>
                  <a:pt x="28193" y="785749"/>
                </a:lnTo>
                <a:lnTo>
                  <a:pt x="28269" y="749728"/>
                </a:lnTo>
                <a:close/>
              </a:path>
              <a:path w="76200" h="824229">
                <a:moveTo>
                  <a:pt x="38226" y="747776"/>
                </a:moveTo>
                <a:lnTo>
                  <a:pt x="28269" y="749728"/>
                </a:lnTo>
                <a:lnTo>
                  <a:pt x="28193" y="785749"/>
                </a:lnTo>
                <a:lnTo>
                  <a:pt x="48006" y="785876"/>
                </a:lnTo>
                <a:lnTo>
                  <a:pt x="48081" y="749769"/>
                </a:lnTo>
                <a:lnTo>
                  <a:pt x="38226" y="747776"/>
                </a:lnTo>
                <a:close/>
              </a:path>
              <a:path w="76200" h="824229">
                <a:moveTo>
                  <a:pt x="48081" y="749769"/>
                </a:moveTo>
                <a:lnTo>
                  <a:pt x="48006" y="785876"/>
                </a:lnTo>
                <a:lnTo>
                  <a:pt x="76200" y="785876"/>
                </a:lnTo>
                <a:lnTo>
                  <a:pt x="73213" y="771028"/>
                </a:lnTo>
                <a:lnTo>
                  <a:pt x="65071" y="758920"/>
                </a:lnTo>
                <a:lnTo>
                  <a:pt x="53000" y="750764"/>
                </a:lnTo>
                <a:lnTo>
                  <a:pt x="48081" y="749769"/>
                </a:lnTo>
                <a:close/>
              </a:path>
              <a:path w="76200" h="824229">
                <a:moveTo>
                  <a:pt x="48086" y="747776"/>
                </a:moveTo>
                <a:lnTo>
                  <a:pt x="38226" y="747776"/>
                </a:lnTo>
                <a:lnTo>
                  <a:pt x="48081" y="749769"/>
                </a:lnTo>
                <a:lnTo>
                  <a:pt x="48086" y="747776"/>
                </a:lnTo>
                <a:close/>
              </a:path>
              <a:path w="76200" h="824229">
                <a:moveTo>
                  <a:pt x="49656" y="0"/>
                </a:moveTo>
                <a:lnTo>
                  <a:pt x="29844" y="0"/>
                </a:lnTo>
                <a:lnTo>
                  <a:pt x="28269" y="749728"/>
                </a:lnTo>
                <a:lnTo>
                  <a:pt x="38226" y="747776"/>
                </a:lnTo>
                <a:lnTo>
                  <a:pt x="48086" y="747776"/>
                </a:lnTo>
                <a:lnTo>
                  <a:pt x="49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9265" y="3859529"/>
            <a:ext cx="76200" cy="752475"/>
          </a:xfrm>
          <a:custGeom>
            <a:avLst/>
            <a:gdLst/>
            <a:ahLst/>
            <a:cxnLst/>
            <a:rect l="l" t="t" r="r" b="b"/>
            <a:pathLst>
              <a:path w="76200" h="752475">
                <a:moveTo>
                  <a:pt x="28271" y="678274"/>
                </a:moveTo>
                <a:lnTo>
                  <a:pt x="23360" y="679261"/>
                </a:lnTo>
                <a:lnTo>
                  <a:pt x="11207" y="687403"/>
                </a:lnTo>
                <a:lnTo>
                  <a:pt x="3008" y="699474"/>
                </a:lnTo>
                <a:lnTo>
                  <a:pt x="0" y="714248"/>
                </a:lnTo>
                <a:lnTo>
                  <a:pt x="2986" y="729114"/>
                </a:lnTo>
                <a:lnTo>
                  <a:pt x="11128" y="741267"/>
                </a:lnTo>
                <a:lnTo>
                  <a:pt x="23199" y="749466"/>
                </a:lnTo>
                <a:lnTo>
                  <a:pt x="37973" y="752475"/>
                </a:lnTo>
                <a:lnTo>
                  <a:pt x="52839" y="749488"/>
                </a:lnTo>
                <a:lnTo>
                  <a:pt x="64992" y="741346"/>
                </a:lnTo>
                <a:lnTo>
                  <a:pt x="73191" y="729275"/>
                </a:lnTo>
                <a:lnTo>
                  <a:pt x="76200" y="714502"/>
                </a:lnTo>
                <a:lnTo>
                  <a:pt x="28194" y="714375"/>
                </a:lnTo>
                <a:lnTo>
                  <a:pt x="28271" y="678274"/>
                </a:lnTo>
                <a:close/>
              </a:path>
              <a:path w="76200" h="752475">
                <a:moveTo>
                  <a:pt x="38226" y="676275"/>
                </a:moveTo>
                <a:lnTo>
                  <a:pt x="28271" y="678274"/>
                </a:lnTo>
                <a:lnTo>
                  <a:pt x="28194" y="714375"/>
                </a:lnTo>
                <a:lnTo>
                  <a:pt x="48006" y="714375"/>
                </a:lnTo>
                <a:lnTo>
                  <a:pt x="48048" y="678274"/>
                </a:lnTo>
                <a:lnTo>
                  <a:pt x="38226" y="676275"/>
                </a:lnTo>
                <a:close/>
              </a:path>
              <a:path w="76200" h="752475">
                <a:moveTo>
                  <a:pt x="48082" y="678281"/>
                </a:moveTo>
                <a:lnTo>
                  <a:pt x="48006" y="714375"/>
                </a:lnTo>
                <a:lnTo>
                  <a:pt x="76174" y="714375"/>
                </a:lnTo>
                <a:lnTo>
                  <a:pt x="73213" y="699635"/>
                </a:lnTo>
                <a:lnTo>
                  <a:pt x="65071" y="687482"/>
                </a:lnTo>
                <a:lnTo>
                  <a:pt x="53000" y="679283"/>
                </a:lnTo>
                <a:lnTo>
                  <a:pt x="48082" y="678281"/>
                </a:lnTo>
                <a:close/>
              </a:path>
              <a:path w="76200" h="752475">
                <a:moveTo>
                  <a:pt x="48087" y="676275"/>
                </a:moveTo>
                <a:lnTo>
                  <a:pt x="38226" y="676275"/>
                </a:lnTo>
                <a:lnTo>
                  <a:pt x="48082" y="678281"/>
                </a:lnTo>
                <a:lnTo>
                  <a:pt x="48087" y="676275"/>
                </a:lnTo>
                <a:close/>
              </a:path>
              <a:path w="76200" h="752475">
                <a:moveTo>
                  <a:pt x="49530" y="0"/>
                </a:moveTo>
                <a:lnTo>
                  <a:pt x="29718" y="0"/>
                </a:lnTo>
                <a:lnTo>
                  <a:pt x="28271" y="678274"/>
                </a:lnTo>
                <a:lnTo>
                  <a:pt x="38226" y="676275"/>
                </a:lnTo>
                <a:lnTo>
                  <a:pt x="48087" y="676275"/>
                </a:lnTo>
                <a:lnTo>
                  <a:pt x="4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35290" y="3858005"/>
            <a:ext cx="76200" cy="1197610"/>
          </a:xfrm>
          <a:custGeom>
            <a:avLst/>
            <a:gdLst/>
            <a:ahLst/>
            <a:cxnLst/>
            <a:rect l="l" t="t" r="r" b="b"/>
            <a:pathLst>
              <a:path w="76200" h="1197610">
                <a:moveTo>
                  <a:pt x="28193" y="1123149"/>
                </a:moveTo>
                <a:lnTo>
                  <a:pt x="23252" y="1124144"/>
                </a:lnTo>
                <a:lnTo>
                  <a:pt x="11144" y="1132300"/>
                </a:lnTo>
                <a:lnTo>
                  <a:pt x="2988" y="1144408"/>
                </a:lnTo>
                <a:lnTo>
                  <a:pt x="0" y="1159256"/>
                </a:lnTo>
                <a:lnTo>
                  <a:pt x="2988" y="1174049"/>
                </a:lnTo>
                <a:lnTo>
                  <a:pt x="11144" y="1186164"/>
                </a:lnTo>
                <a:lnTo>
                  <a:pt x="23252" y="1194349"/>
                </a:lnTo>
                <a:lnTo>
                  <a:pt x="38100" y="1197356"/>
                </a:lnTo>
                <a:lnTo>
                  <a:pt x="52947" y="1194349"/>
                </a:lnTo>
                <a:lnTo>
                  <a:pt x="65055" y="1186164"/>
                </a:lnTo>
                <a:lnTo>
                  <a:pt x="73211" y="1174049"/>
                </a:lnTo>
                <a:lnTo>
                  <a:pt x="76200" y="1159256"/>
                </a:lnTo>
                <a:lnTo>
                  <a:pt x="28193" y="1159256"/>
                </a:lnTo>
                <a:lnTo>
                  <a:pt x="28193" y="1123149"/>
                </a:lnTo>
                <a:close/>
              </a:path>
              <a:path w="76200" h="1197610">
                <a:moveTo>
                  <a:pt x="38100" y="1121156"/>
                </a:moveTo>
                <a:lnTo>
                  <a:pt x="28193" y="1123149"/>
                </a:lnTo>
                <a:lnTo>
                  <a:pt x="28193" y="1159256"/>
                </a:lnTo>
                <a:lnTo>
                  <a:pt x="48005" y="1159256"/>
                </a:lnTo>
                <a:lnTo>
                  <a:pt x="48005" y="1123149"/>
                </a:lnTo>
                <a:lnTo>
                  <a:pt x="38100" y="1121156"/>
                </a:lnTo>
                <a:close/>
              </a:path>
              <a:path w="76200" h="1197610">
                <a:moveTo>
                  <a:pt x="48006" y="1123149"/>
                </a:moveTo>
                <a:lnTo>
                  <a:pt x="48005" y="1159256"/>
                </a:lnTo>
                <a:lnTo>
                  <a:pt x="76200" y="1159256"/>
                </a:lnTo>
                <a:lnTo>
                  <a:pt x="73211" y="1144408"/>
                </a:lnTo>
                <a:lnTo>
                  <a:pt x="65055" y="1132300"/>
                </a:lnTo>
                <a:lnTo>
                  <a:pt x="52947" y="1124144"/>
                </a:lnTo>
                <a:lnTo>
                  <a:pt x="48006" y="1123149"/>
                </a:lnTo>
                <a:close/>
              </a:path>
              <a:path w="76200" h="1197610">
                <a:moveTo>
                  <a:pt x="48005" y="0"/>
                </a:moveTo>
                <a:lnTo>
                  <a:pt x="28193" y="0"/>
                </a:lnTo>
                <a:lnTo>
                  <a:pt x="28193" y="1123149"/>
                </a:lnTo>
                <a:lnTo>
                  <a:pt x="38100" y="1121156"/>
                </a:lnTo>
                <a:lnTo>
                  <a:pt x="48005" y="1121156"/>
                </a:lnTo>
                <a:lnTo>
                  <a:pt x="48005" y="0"/>
                </a:lnTo>
                <a:close/>
              </a:path>
              <a:path w="76200" h="1197610">
                <a:moveTo>
                  <a:pt x="48005" y="1121156"/>
                </a:moveTo>
                <a:lnTo>
                  <a:pt x="38100" y="1121156"/>
                </a:lnTo>
                <a:lnTo>
                  <a:pt x="48006" y="1123149"/>
                </a:lnTo>
                <a:lnTo>
                  <a:pt x="48005" y="1121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6292" y="4790566"/>
            <a:ext cx="1409827" cy="2956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0111" y="5064836"/>
            <a:ext cx="1241552" cy="295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9923" y="5338876"/>
            <a:ext cx="1145489" cy="2959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6051" y="1432305"/>
            <a:ext cx="1255560" cy="2956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723" y="1706575"/>
            <a:ext cx="1167434" cy="2959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572" y="1981200"/>
            <a:ext cx="1323721" cy="2956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64582" y="1718182"/>
            <a:ext cx="1408684" cy="295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74082" y="1992502"/>
            <a:ext cx="1780159" cy="2956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0594" y="2266823"/>
            <a:ext cx="1149146" cy="2956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1397" y="1289253"/>
            <a:ext cx="1183868" cy="2959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5282" y="1563877"/>
            <a:ext cx="906970" cy="29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51478" y="1563877"/>
            <a:ext cx="715010" cy="2956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02026" y="1838198"/>
            <a:ext cx="1811274" cy="2956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9517" y="2112517"/>
            <a:ext cx="745617" cy="2956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8808" y="5219446"/>
            <a:ext cx="1852802" cy="295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023" y="5493715"/>
            <a:ext cx="1441322" cy="295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3379" y="5768035"/>
            <a:ext cx="1788033" cy="2956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6278" y="4862195"/>
            <a:ext cx="1852802" cy="295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32017" y="5136515"/>
            <a:ext cx="1436369" cy="2956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13729" y="5410809"/>
            <a:ext cx="1474216" cy="295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2063" y="5685129"/>
            <a:ext cx="669340" cy="2956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26401" y="5147817"/>
            <a:ext cx="1331976" cy="2956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9344" y="5421782"/>
            <a:ext cx="1454403" cy="2959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165" y="5696711"/>
            <a:ext cx="1233944" cy="2956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28600">
            <a:solidFill>
              <a:srgbClr val="689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9536"/>
            <a:ext cx="1943100" cy="112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4613" y="2827273"/>
            <a:ext cx="2416810" cy="262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2420" y="3071114"/>
            <a:ext cx="2901569" cy="26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2420" y="3314953"/>
            <a:ext cx="1814563" cy="262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0538" y="3314953"/>
            <a:ext cx="1163637" cy="262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2420" y="3558794"/>
            <a:ext cx="692569" cy="262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5736" y="3558794"/>
            <a:ext cx="1730768" cy="262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373" y="3558794"/>
            <a:ext cx="632244" cy="262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2420" y="3802329"/>
            <a:ext cx="1213218" cy="262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4613" y="4763134"/>
            <a:ext cx="1560702" cy="2621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2420" y="5006975"/>
            <a:ext cx="2348864" cy="2621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2420" y="5250510"/>
            <a:ext cx="1970532" cy="262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33417" y="5250510"/>
            <a:ext cx="1147216" cy="262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2420" y="5494934"/>
            <a:ext cx="2931795" cy="2621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2420" y="5738774"/>
            <a:ext cx="2974212" cy="2621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2420" y="5982614"/>
            <a:ext cx="1440307" cy="2621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58611" y="2827273"/>
            <a:ext cx="2491359" cy="2621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8611" y="3071114"/>
            <a:ext cx="2756154" cy="2621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8611" y="3314953"/>
            <a:ext cx="2105151" cy="2621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58611" y="3558794"/>
            <a:ext cx="1099565" cy="2621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8611" y="4839334"/>
            <a:ext cx="3065144" cy="2621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8611" y="5083175"/>
            <a:ext cx="2036572" cy="2621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8611" y="5348020"/>
            <a:ext cx="1200353" cy="262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8940" y="5323636"/>
            <a:ext cx="137159" cy="2959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0592" y="11557"/>
            <a:ext cx="6135115" cy="7223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44495" y="681812"/>
            <a:ext cx="6138672" cy="7226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0758" y="1353058"/>
            <a:ext cx="4510786" cy="7223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43950" y="640852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22727" y="236931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15875" y="0"/>
                </a:moveTo>
                <a:lnTo>
                  <a:pt x="11049" y="2666"/>
                </a:lnTo>
                <a:lnTo>
                  <a:pt x="6350" y="5334"/>
                </a:lnTo>
                <a:lnTo>
                  <a:pt x="0" y="9651"/>
                </a:lnTo>
                <a:lnTo>
                  <a:pt x="2159" y="5841"/>
                </a:lnTo>
                <a:lnTo>
                  <a:pt x="4699" y="3175"/>
                </a:lnTo>
                <a:lnTo>
                  <a:pt x="6858" y="1650"/>
                </a:lnTo>
                <a:lnTo>
                  <a:pt x="9017" y="1142"/>
                </a:lnTo>
                <a:lnTo>
                  <a:pt x="11049" y="635"/>
                </a:lnTo>
                <a:lnTo>
                  <a:pt x="13716" y="0"/>
                </a:lnTo>
                <a:lnTo>
                  <a:pt x="15875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8917" y="2373629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4" h="22860">
                <a:moveTo>
                  <a:pt x="28193" y="0"/>
                </a:moveTo>
                <a:lnTo>
                  <a:pt x="29844" y="2159"/>
                </a:lnTo>
                <a:lnTo>
                  <a:pt x="30861" y="4825"/>
                </a:lnTo>
                <a:lnTo>
                  <a:pt x="29844" y="5334"/>
                </a:lnTo>
                <a:lnTo>
                  <a:pt x="25018" y="7493"/>
                </a:lnTo>
                <a:lnTo>
                  <a:pt x="20700" y="9525"/>
                </a:lnTo>
                <a:lnTo>
                  <a:pt x="12318" y="14859"/>
                </a:lnTo>
                <a:lnTo>
                  <a:pt x="6476" y="18669"/>
                </a:lnTo>
                <a:lnTo>
                  <a:pt x="3301" y="20700"/>
                </a:lnTo>
                <a:lnTo>
                  <a:pt x="0" y="22860"/>
                </a:lnTo>
                <a:lnTo>
                  <a:pt x="634" y="17525"/>
                </a:lnTo>
                <a:lnTo>
                  <a:pt x="1143" y="12827"/>
                </a:lnTo>
                <a:lnTo>
                  <a:pt x="14350" y="5842"/>
                </a:lnTo>
                <a:lnTo>
                  <a:pt x="21336" y="2667"/>
                </a:lnTo>
                <a:lnTo>
                  <a:pt x="28193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8410" y="2387473"/>
            <a:ext cx="33020" cy="17145"/>
          </a:xfrm>
          <a:custGeom>
            <a:avLst/>
            <a:gdLst/>
            <a:ahLst/>
            <a:cxnLst/>
            <a:rect l="l" t="t" r="r" b="b"/>
            <a:pathLst>
              <a:path w="33019" h="17144">
                <a:moveTo>
                  <a:pt x="32892" y="0"/>
                </a:moveTo>
                <a:lnTo>
                  <a:pt x="32892" y="4825"/>
                </a:lnTo>
                <a:lnTo>
                  <a:pt x="28701" y="6350"/>
                </a:lnTo>
                <a:lnTo>
                  <a:pt x="24510" y="8509"/>
                </a:lnTo>
                <a:lnTo>
                  <a:pt x="19176" y="11175"/>
                </a:lnTo>
                <a:lnTo>
                  <a:pt x="13842" y="14350"/>
                </a:lnTo>
                <a:lnTo>
                  <a:pt x="12826" y="15366"/>
                </a:lnTo>
                <a:lnTo>
                  <a:pt x="12191" y="17017"/>
                </a:lnTo>
                <a:lnTo>
                  <a:pt x="9016" y="17017"/>
                </a:lnTo>
                <a:lnTo>
                  <a:pt x="0" y="16510"/>
                </a:lnTo>
                <a:lnTo>
                  <a:pt x="0" y="15366"/>
                </a:lnTo>
                <a:lnTo>
                  <a:pt x="2158" y="15366"/>
                </a:lnTo>
                <a:lnTo>
                  <a:pt x="4317" y="14859"/>
                </a:lnTo>
                <a:lnTo>
                  <a:pt x="8000" y="13335"/>
                </a:lnTo>
                <a:lnTo>
                  <a:pt x="14858" y="9016"/>
                </a:lnTo>
                <a:lnTo>
                  <a:pt x="32892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1029" y="2413507"/>
            <a:ext cx="311150" cy="75565"/>
          </a:xfrm>
          <a:custGeom>
            <a:avLst/>
            <a:gdLst/>
            <a:ahLst/>
            <a:cxnLst/>
            <a:rect l="l" t="t" r="r" b="b"/>
            <a:pathLst>
              <a:path w="311150" h="75564">
                <a:moveTo>
                  <a:pt x="96138" y="0"/>
                </a:moveTo>
                <a:lnTo>
                  <a:pt x="114172" y="507"/>
                </a:lnTo>
                <a:lnTo>
                  <a:pt x="132206" y="1650"/>
                </a:lnTo>
                <a:lnTo>
                  <a:pt x="166750" y="2666"/>
                </a:lnTo>
                <a:lnTo>
                  <a:pt x="184150" y="3175"/>
                </a:lnTo>
                <a:lnTo>
                  <a:pt x="201168" y="3809"/>
                </a:lnTo>
                <a:lnTo>
                  <a:pt x="219201" y="3175"/>
                </a:lnTo>
                <a:lnTo>
                  <a:pt x="236727" y="2666"/>
                </a:lnTo>
                <a:lnTo>
                  <a:pt x="254762" y="1650"/>
                </a:lnTo>
                <a:lnTo>
                  <a:pt x="272288" y="1142"/>
                </a:lnTo>
                <a:lnTo>
                  <a:pt x="273431" y="1142"/>
                </a:lnTo>
                <a:lnTo>
                  <a:pt x="277113" y="4317"/>
                </a:lnTo>
                <a:lnTo>
                  <a:pt x="280796" y="6984"/>
                </a:lnTo>
                <a:lnTo>
                  <a:pt x="294639" y="19176"/>
                </a:lnTo>
                <a:lnTo>
                  <a:pt x="300989" y="25526"/>
                </a:lnTo>
                <a:lnTo>
                  <a:pt x="306831" y="32512"/>
                </a:lnTo>
                <a:lnTo>
                  <a:pt x="308990" y="36702"/>
                </a:lnTo>
                <a:lnTo>
                  <a:pt x="311022" y="40512"/>
                </a:lnTo>
                <a:lnTo>
                  <a:pt x="281939" y="65531"/>
                </a:lnTo>
                <a:lnTo>
                  <a:pt x="277113" y="69214"/>
                </a:lnTo>
                <a:lnTo>
                  <a:pt x="273431" y="72897"/>
                </a:lnTo>
                <a:lnTo>
                  <a:pt x="256412" y="72389"/>
                </a:lnTo>
                <a:lnTo>
                  <a:pt x="239394" y="71881"/>
                </a:lnTo>
                <a:lnTo>
                  <a:pt x="205994" y="71881"/>
                </a:lnTo>
                <a:lnTo>
                  <a:pt x="138048" y="72897"/>
                </a:lnTo>
                <a:lnTo>
                  <a:pt x="67437" y="74040"/>
                </a:lnTo>
                <a:lnTo>
                  <a:pt x="18668" y="74040"/>
                </a:lnTo>
                <a:lnTo>
                  <a:pt x="12826" y="74549"/>
                </a:lnTo>
                <a:lnTo>
                  <a:pt x="7493" y="75564"/>
                </a:lnTo>
                <a:lnTo>
                  <a:pt x="6984" y="72897"/>
                </a:lnTo>
                <a:lnTo>
                  <a:pt x="6984" y="70357"/>
                </a:lnTo>
                <a:lnTo>
                  <a:pt x="5841" y="65024"/>
                </a:lnTo>
                <a:lnTo>
                  <a:pt x="2666" y="38862"/>
                </a:lnTo>
                <a:lnTo>
                  <a:pt x="1650" y="25526"/>
                </a:lnTo>
                <a:lnTo>
                  <a:pt x="507" y="11683"/>
                </a:lnTo>
                <a:lnTo>
                  <a:pt x="507" y="6476"/>
                </a:lnTo>
                <a:lnTo>
                  <a:pt x="0" y="507"/>
                </a:lnTo>
                <a:lnTo>
                  <a:pt x="7493" y="1650"/>
                </a:lnTo>
                <a:lnTo>
                  <a:pt x="14858" y="2158"/>
                </a:lnTo>
                <a:lnTo>
                  <a:pt x="30352" y="2158"/>
                </a:lnTo>
                <a:lnTo>
                  <a:pt x="45719" y="1650"/>
                </a:lnTo>
                <a:lnTo>
                  <a:pt x="60070" y="507"/>
                </a:lnTo>
                <a:lnTo>
                  <a:pt x="78104" y="0"/>
                </a:lnTo>
                <a:lnTo>
                  <a:pt x="96138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9552" y="2496566"/>
            <a:ext cx="22860" cy="12065"/>
          </a:xfrm>
          <a:custGeom>
            <a:avLst/>
            <a:gdLst/>
            <a:ahLst/>
            <a:cxnLst/>
            <a:rect l="l" t="t" r="r" b="b"/>
            <a:pathLst>
              <a:path w="22860" h="12064">
                <a:moveTo>
                  <a:pt x="22733" y="0"/>
                </a:moveTo>
                <a:lnTo>
                  <a:pt x="16891" y="2159"/>
                </a:lnTo>
                <a:lnTo>
                  <a:pt x="9017" y="6350"/>
                </a:lnTo>
                <a:lnTo>
                  <a:pt x="5334" y="9017"/>
                </a:lnTo>
                <a:lnTo>
                  <a:pt x="1524" y="11684"/>
                </a:lnTo>
                <a:lnTo>
                  <a:pt x="1016" y="5842"/>
                </a:lnTo>
                <a:lnTo>
                  <a:pt x="0" y="0"/>
                </a:lnTo>
                <a:lnTo>
                  <a:pt x="22733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32760" y="2502916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366" y="0"/>
                </a:moveTo>
                <a:lnTo>
                  <a:pt x="15366" y="1143"/>
                </a:lnTo>
                <a:lnTo>
                  <a:pt x="15366" y="6985"/>
                </a:lnTo>
                <a:lnTo>
                  <a:pt x="1650" y="6476"/>
                </a:lnTo>
                <a:lnTo>
                  <a:pt x="0" y="6476"/>
                </a:lnTo>
                <a:lnTo>
                  <a:pt x="3682" y="4825"/>
                </a:lnTo>
                <a:lnTo>
                  <a:pt x="15366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67152" y="2517394"/>
            <a:ext cx="313690" cy="81280"/>
          </a:xfrm>
          <a:custGeom>
            <a:avLst/>
            <a:gdLst/>
            <a:ahLst/>
            <a:cxnLst/>
            <a:rect l="l" t="t" r="r" b="b"/>
            <a:pathLst>
              <a:path w="313689" h="81280">
                <a:moveTo>
                  <a:pt x="76454" y="0"/>
                </a:moveTo>
                <a:lnTo>
                  <a:pt x="84963" y="507"/>
                </a:lnTo>
                <a:lnTo>
                  <a:pt x="100838" y="1523"/>
                </a:lnTo>
                <a:lnTo>
                  <a:pt x="118364" y="2539"/>
                </a:lnTo>
                <a:lnTo>
                  <a:pt x="135890" y="3175"/>
                </a:lnTo>
                <a:lnTo>
                  <a:pt x="171450" y="3682"/>
                </a:lnTo>
                <a:lnTo>
                  <a:pt x="183134" y="4190"/>
                </a:lnTo>
                <a:lnTo>
                  <a:pt x="185293" y="4698"/>
                </a:lnTo>
                <a:lnTo>
                  <a:pt x="187960" y="4190"/>
                </a:lnTo>
                <a:lnTo>
                  <a:pt x="243713" y="6350"/>
                </a:lnTo>
                <a:lnTo>
                  <a:pt x="260096" y="6857"/>
                </a:lnTo>
                <a:lnTo>
                  <a:pt x="276606" y="6350"/>
                </a:lnTo>
                <a:lnTo>
                  <a:pt x="292989" y="5841"/>
                </a:lnTo>
                <a:lnTo>
                  <a:pt x="309499" y="5841"/>
                </a:lnTo>
                <a:lnTo>
                  <a:pt x="308991" y="9525"/>
                </a:lnTo>
                <a:lnTo>
                  <a:pt x="308356" y="13715"/>
                </a:lnTo>
                <a:lnTo>
                  <a:pt x="308356" y="21716"/>
                </a:lnTo>
                <a:lnTo>
                  <a:pt x="309499" y="36702"/>
                </a:lnTo>
                <a:lnTo>
                  <a:pt x="311023" y="48894"/>
                </a:lnTo>
                <a:lnTo>
                  <a:pt x="312166" y="61721"/>
                </a:lnTo>
                <a:lnTo>
                  <a:pt x="312674" y="67563"/>
                </a:lnTo>
                <a:lnTo>
                  <a:pt x="313182" y="73405"/>
                </a:lnTo>
                <a:lnTo>
                  <a:pt x="280797" y="74421"/>
                </a:lnTo>
                <a:lnTo>
                  <a:pt x="248412" y="76072"/>
                </a:lnTo>
                <a:lnTo>
                  <a:pt x="216027" y="77088"/>
                </a:lnTo>
                <a:lnTo>
                  <a:pt x="199644" y="77596"/>
                </a:lnTo>
                <a:lnTo>
                  <a:pt x="183134" y="77088"/>
                </a:lnTo>
                <a:lnTo>
                  <a:pt x="147066" y="76072"/>
                </a:lnTo>
                <a:lnTo>
                  <a:pt x="128524" y="76072"/>
                </a:lnTo>
                <a:lnTo>
                  <a:pt x="110363" y="76580"/>
                </a:lnTo>
                <a:lnTo>
                  <a:pt x="79629" y="77596"/>
                </a:lnTo>
                <a:lnTo>
                  <a:pt x="63754" y="78739"/>
                </a:lnTo>
                <a:lnTo>
                  <a:pt x="56261" y="79247"/>
                </a:lnTo>
                <a:lnTo>
                  <a:pt x="48895" y="80898"/>
                </a:lnTo>
                <a:lnTo>
                  <a:pt x="48895" y="79247"/>
                </a:lnTo>
                <a:lnTo>
                  <a:pt x="48260" y="77596"/>
                </a:lnTo>
                <a:lnTo>
                  <a:pt x="47244" y="76580"/>
                </a:lnTo>
                <a:lnTo>
                  <a:pt x="45720" y="75564"/>
                </a:lnTo>
                <a:lnTo>
                  <a:pt x="39370" y="71754"/>
                </a:lnTo>
                <a:lnTo>
                  <a:pt x="32893" y="67563"/>
                </a:lnTo>
                <a:lnTo>
                  <a:pt x="21209" y="59054"/>
                </a:lnTo>
                <a:lnTo>
                  <a:pt x="16002" y="54736"/>
                </a:lnTo>
                <a:lnTo>
                  <a:pt x="10668" y="50545"/>
                </a:lnTo>
                <a:lnTo>
                  <a:pt x="5334" y="45719"/>
                </a:lnTo>
                <a:lnTo>
                  <a:pt x="0" y="41528"/>
                </a:lnTo>
                <a:lnTo>
                  <a:pt x="4318" y="37718"/>
                </a:lnTo>
                <a:lnTo>
                  <a:pt x="35560" y="11175"/>
                </a:lnTo>
                <a:lnTo>
                  <a:pt x="44069" y="5841"/>
                </a:lnTo>
                <a:lnTo>
                  <a:pt x="46736" y="3175"/>
                </a:lnTo>
                <a:lnTo>
                  <a:pt x="47244" y="1523"/>
                </a:lnTo>
                <a:lnTo>
                  <a:pt x="52578" y="1523"/>
                </a:lnTo>
                <a:lnTo>
                  <a:pt x="58420" y="1015"/>
                </a:lnTo>
                <a:lnTo>
                  <a:pt x="68453" y="0"/>
                </a:lnTo>
                <a:lnTo>
                  <a:pt x="76454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0060" y="2603500"/>
            <a:ext cx="24130" cy="13335"/>
          </a:xfrm>
          <a:custGeom>
            <a:avLst/>
            <a:gdLst/>
            <a:ahLst/>
            <a:cxnLst/>
            <a:rect l="l" t="t" r="r" b="b"/>
            <a:pathLst>
              <a:path w="24130" h="13335">
                <a:moveTo>
                  <a:pt x="0" y="0"/>
                </a:moveTo>
                <a:lnTo>
                  <a:pt x="23875" y="1142"/>
                </a:lnTo>
                <a:lnTo>
                  <a:pt x="20700" y="2666"/>
                </a:lnTo>
                <a:lnTo>
                  <a:pt x="17525" y="4825"/>
                </a:lnTo>
                <a:lnTo>
                  <a:pt x="11683" y="8636"/>
                </a:lnTo>
                <a:lnTo>
                  <a:pt x="2666" y="13335"/>
                </a:lnTo>
                <a:lnTo>
                  <a:pt x="1524" y="6476"/>
                </a:lnTo>
                <a:lnTo>
                  <a:pt x="1015" y="330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2220" y="2612135"/>
            <a:ext cx="27305" cy="24765"/>
          </a:xfrm>
          <a:custGeom>
            <a:avLst/>
            <a:gdLst/>
            <a:ahLst/>
            <a:cxnLst/>
            <a:rect l="l" t="t" r="r" b="b"/>
            <a:pathLst>
              <a:path w="27305" h="24764">
                <a:moveTo>
                  <a:pt x="27050" y="0"/>
                </a:moveTo>
                <a:lnTo>
                  <a:pt x="25907" y="10033"/>
                </a:lnTo>
                <a:lnTo>
                  <a:pt x="21717" y="11684"/>
                </a:lnTo>
                <a:lnTo>
                  <a:pt x="18034" y="13715"/>
                </a:lnTo>
                <a:lnTo>
                  <a:pt x="10032" y="18034"/>
                </a:lnTo>
                <a:lnTo>
                  <a:pt x="4699" y="20700"/>
                </a:lnTo>
                <a:lnTo>
                  <a:pt x="2031" y="22860"/>
                </a:lnTo>
                <a:lnTo>
                  <a:pt x="0" y="24384"/>
                </a:lnTo>
                <a:lnTo>
                  <a:pt x="0" y="22860"/>
                </a:lnTo>
                <a:lnTo>
                  <a:pt x="507" y="12700"/>
                </a:lnTo>
                <a:lnTo>
                  <a:pt x="3682" y="11684"/>
                </a:lnTo>
                <a:lnTo>
                  <a:pt x="6857" y="10540"/>
                </a:lnTo>
                <a:lnTo>
                  <a:pt x="12192" y="7874"/>
                </a:lnTo>
                <a:lnTo>
                  <a:pt x="19557" y="4190"/>
                </a:lnTo>
                <a:lnTo>
                  <a:pt x="23241" y="2031"/>
                </a:lnTo>
                <a:lnTo>
                  <a:pt x="27050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0060" y="2632836"/>
            <a:ext cx="28575" cy="26670"/>
          </a:xfrm>
          <a:custGeom>
            <a:avLst/>
            <a:gdLst/>
            <a:ahLst/>
            <a:cxnLst/>
            <a:rect l="l" t="t" r="r" b="b"/>
            <a:pathLst>
              <a:path w="28575" h="26669">
                <a:moveTo>
                  <a:pt x="28066" y="0"/>
                </a:moveTo>
                <a:lnTo>
                  <a:pt x="28066" y="13335"/>
                </a:lnTo>
                <a:lnTo>
                  <a:pt x="26543" y="12826"/>
                </a:lnTo>
                <a:lnTo>
                  <a:pt x="24383" y="12826"/>
                </a:lnTo>
                <a:lnTo>
                  <a:pt x="22225" y="13335"/>
                </a:lnTo>
                <a:lnTo>
                  <a:pt x="17525" y="14859"/>
                </a:lnTo>
                <a:lnTo>
                  <a:pt x="13207" y="17525"/>
                </a:lnTo>
                <a:lnTo>
                  <a:pt x="9016" y="19685"/>
                </a:lnTo>
                <a:lnTo>
                  <a:pt x="4825" y="22860"/>
                </a:lnTo>
                <a:lnTo>
                  <a:pt x="0" y="26670"/>
                </a:lnTo>
                <a:lnTo>
                  <a:pt x="1015" y="12191"/>
                </a:lnTo>
                <a:lnTo>
                  <a:pt x="4825" y="11684"/>
                </a:lnTo>
                <a:lnTo>
                  <a:pt x="8508" y="10160"/>
                </a:lnTo>
                <a:lnTo>
                  <a:pt x="15366" y="6350"/>
                </a:lnTo>
                <a:lnTo>
                  <a:pt x="28066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9552" y="2654680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28575" y="0"/>
                </a:moveTo>
                <a:lnTo>
                  <a:pt x="28575" y="12192"/>
                </a:lnTo>
                <a:lnTo>
                  <a:pt x="24384" y="13843"/>
                </a:lnTo>
                <a:lnTo>
                  <a:pt x="20066" y="15367"/>
                </a:lnTo>
                <a:lnTo>
                  <a:pt x="12192" y="19177"/>
                </a:lnTo>
                <a:lnTo>
                  <a:pt x="5842" y="21844"/>
                </a:lnTo>
                <a:lnTo>
                  <a:pt x="2667" y="23876"/>
                </a:lnTo>
                <a:lnTo>
                  <a:pt x="0" y="25527"/>
                </a:lnTo>
                <a:lnTo>
                  <a:pt x="0" y="19177"/>
                </a:lnTo>
                <a:lnTo>
                  <a:pt x="0" y="12192"/>
                </a:lnTo>
                <a:lnTo>
                  <a:pt x="3175" y="11176"/>
                </a:lnTo>
                <a:lnTo>
                  <a:pt x="6858" y="9525"/>
                </a:lnTo>
                <a:lnTo>
                  <a:pt x="12700" y="6350"/>
                </a:lnTo>
                <a:lnTo>
                  <a:pt x="16383" y="4191"/>
                </a:lnTo>
                <a:lnTo>
                  <a:pt x="20701" y="3175"/>
                </a:lnTo>
                <a:lnTo>
                  <a:pt x="28575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9552" y="2677541"/>
            <a:ext cx="28575" cy="24130"/>
          </a:xfrm>
          <a:custGeom>
            <a:avLst/>
            <a:gdLst/>
            <a:ahLst/>
            <a:cxnLst/>
            <a:rect l="l" t="t" r="r" b="b"/>
            <a:pathLst>
              <a:path w="28575" h="24130">
                <a:moveTo>
                  <a:pt x="28575" y="0"/>
                </a:moveTo>
                <a:lnTo>
                  <a:pt x="28575" y="8509"/>
                </a:lnTo>
                <a:lnTo>
                  <a:pt x="27559" y="9017"/>
                </a:lnTo>
                <a:lnTo>
                  <a:pt x="10541" y="19176"/>
                </a:lnTo>
                <a:lnTo>
                  <a:pt x="5842" y="21336"/>
                </a:lnTo>
                <a:lnTo>
                  <a:pt x="508" y="24003"/>
                </a:lnTo>
                <a:lnTo>
                  <a:pt x="0" y="10160"/>
                </a:lnTo>
                <a:lnTo>
                  <a:pt x="3683" y="9651"/>
                </a:lnTo>
                <a:lnTo>
                  <a:pt x="6858" y="8509"/>
                </a:lnTo>
                <a:lnTo>
                  <a:pt x="13716" y="5842"/>
                </a:lnTo>
                <a:lnTo>
                  <a:pt x="28575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20569" y="2695701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5" h="26035">
                <a:moveTo>
                  <a:pt x="27050" y="0"/>
                </a:moveTo>
                <a:lnTo>
                  <a:pt x="27050" y="17018"/>
                </a:lnTo>
                <a:lnTo>
                  <a:pt x="20700" y="19050"/>
                </a:lnTo>
                <a:lnTo>
                  <a:pt x="14858" y="21209"/>
                </a:lnTo>
                <a:lnTo>
                  <a:pt x="7493" y="23368"/>
                </a:lnTo>
                <a:lnTo>
                  <a:pt x="507" y="25526"/>
                </a:lnTo>
                <a:lnTo>
                  <a:pt x="0" y="12192"/>
                </a:lnTo>
                <a:lnTo>
                  <a:pt x="2158" y="12192"/>
                </a:lnTo>
                <a:lnTo>
                  <a:pt x="4825" y="11175"/>
                </a:lnTo>
                <a:lnTo>
                  <a:pt x="9525" y="9525"/>
                </a:lnTo>
                <a:lnTo>
                  <a:pt x="18542" y="4699"/>
                </a:lnTo>
                <a:lnTo>
                  <a:pt x="27050" y="0"/>
                </a:lnTo>
                <a:close/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1585" y="2723260"/>
            <a:ext cx="26034" cy="19685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25526" y="0"/>
                </a:moveTo>
                <a:lnTo>
                  <a:pt x="25526" y="8000"/>
                </a:lnTo>
                <a:lnTo>
                  <a:pt x="25526" y="8636"/>
                </a:lnTo>
                <a:lnTo>
                  <a:pt x="18033" y="11175"/>
                </a:lnTo>
                <a:lnTo>
                  <a:pt x="10667" y="14986"/>
                </a:lnTo>
                <a:lnTo>
                  <a:pt x="634" y="19176"/>
                </a:lnTo>
                <a:lnTo>
                  <a:pt x="0" y="6476"/>
                </a:lnTo>
                <a:lnTo>
                  <a:pt x="3809" y="6476"/>
                </a:lnTo>
                <a:lnTo>
                  <a:pt x="7492" y="5461"/>
                </a:lnTo>
                <a:lnTo>
                  <a:pt x="14350" y="3810"/>
                </a:lnTo>
                <a:lnTo>
                  <a:pt x="25526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22220" y="2741422"/>
            <a:ext cx="25400" cy="18415"/>
          </a:xfrm>
          <a:custGeom>
            <a:avLst/>
            <a:gdLst/>
            <a:ahLst/>
            <a:cxnLst/>
            <a:rect l="l" t="t" r="r" b="b"/>
            <a:pathLst>
              <a:path w="25400" h="18414">
                <a:moveTo>
                  <a:pt x="24892" y="0"/>
                </a:moveTo>
                <a:lnTo>
                  <a:pt x="24892" y="15493"/>
                </a:lnTo>
                <a:lnTo>
                  <a:pt x="18034" y="16001"/>
                </a:lnTo>
                <a:lnTo>
                  <a:pt x="11049" y="16510"/>
                </a:lnTo>
                <a:lnTo>
                  <a:pt x="6350" y="17017"/>
                </a:lnTo>
                <a:lnTo>
                  <a:pt x="1016" y="17525"/>
                </a:lnTo>
                <a:lnTo>
                  <a:pt x="0" y="18161"/>
                </a:lnTo>
                <a:lnTo>
                  <a:pt x="0" y="10667"/>
                </a:lnTo>
                <a:lnTo>
                  <a:pt x="3175" y="9651"/>
                </a:lnTo>
                <a:lnTo>
                  <a:pt x="5842" y="8508"/>
                </a:lnTo>
                <a:lnTo>
                  <a:pt x="11556" y="5841"/>
                </a:lnTo>
                <a:lnTo>
                  <a:pt x="24892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57627" y="2357627"/>
            <a:ext cx="355600" cy="411480"/>
          </a:xfrm>
          <a:custGeom>
            <a:avLst/>
            <a:gdLst/>
            <a:ahLst/>
            <a:cxnLst/>
            <a:rect l="l" t="t" r="r" b="b"/>
            <a:pathLst>
              <a:path w="355600" h="411480">
                <a:moveTo>
                  <a:pt x="176149" y="0"/>
                </a:moveTo>
                <a:lnTo>
                  <a:pt x="151765" y="30352"/>
                </a:lnTo>
                <a:lnTo>
                  <a:pt x="151257" y="38354"/>
                </a:lnTo>
                <a:lnTo>
                  <a:pt x="151765" y="46355"/>
                </a:lnTo>
                <a:lnTo>
                  <a:pt x="126873" y="45847"/>
                </a:lnTo>
                <a:lnTo>
                  <a:pt x="101854" y="45847"/>
                </a:lnTo>
                <a:lnTo>
                  <a:pt x="65278" y="47371"/>
                </a:lnTo>
                <a:lnTo>
                  <a:pt x="39243" y="47371"/>
                </a:lnTo>
                <a:lnTo>
                  <a:pt x="30226" y="47879"/>
                </a:lnTo>
                <a:lnTo>
                  <a:pt x="29210" y="47879"/>
                </a:lnTo>
                <a:lnTo>
                  <a:pt x="28194" y="48513"/>
                </a:lnTo>
                <a:lnTo>
                  <a:pt x="28194" y="49022"/>
                </a:lnTo>
                <a:lnTo>
                  <a:pt x="26543" y="50037"/>
                </a:lnTo>
                <a:lnTo>
                  <a:pt x="26035" y="51688"/>
                </a:lnTo>
                <a:lnTo>
                  <a:pt x="24384" y="55880"/>
                </a:lnTo>
                <a:lnTo>
                  <a:pt x="23368" y="60706"/>
                </a:lnTo>
                <a:lnTo>
                  <a:pt x="22860" y="66039"/>
                </a:lnTo>
                <a:lnTo>
                  <a:pt x="22860" y="71374"/>
                </a:lnTo>
                <a:lnTo>
                  <a:pt x="23368" y="82042"/>
                </a:lnTo>
                <a:lnTo>
                  <a:pt x="24384" y="91059"/>
                </a:lnTo>
                <a:lnTo>
                  <a:pt x="25527" y="104394"/>
                </a:lnTo>
                <a:lnTo>
                  <a:pt x="27051" y="117601"/>
                </a:lnTo>
                <a:lnTo>
                  <a:pt x="27559" y="122936"/>
                </a:lnTo>
                <a:lnTo>
                  <a:pt x="28194" y="128777"/>
                </a:lnTo>
                <a:lnTo>
                  <a:pt x="33909" y="138937"/>
                </a:lnTo>
                <a:lnTo>
                  <a:pt x="35560" y="138937"/>
                </a:lnTo>
                <a:lnTo>
                  <a:pt x="37084" y="138430"/>
                </a:lnTo>
                <a:lnTo>
                  <a:pt x="38735" y="137413"/>
                </a:lnTo>
                <a:lnTo>
                  <a:pt x="39243" y="136779"/>
                </a:lnTo>
                <a:lnTo>
                  <a:pt x="44069" y="137922"/>
                </a:lnTo>
                <a:lnTo>
                  <a:pt x="48895" y="138430"/>
                </a:lnTo>
                <a:lnTo>
                  <a:pt x="58928" y="138937"/>
                </a:lnTo>
                <a:lnTo>
                  <a:pt x="96647" y="139446"/>
                </a:lnTo>
                <a:lnTo>
                  <a:pt x="151765" y="138937"/>
                </a:lnTo>
                <a:lnTo>
                  <a:pt x="152400" y="144272"/>
                </a:lnTo>
                <a:lnTo>
                  <a:pt x="152908" y="151130"/>
                </a:lnTo>
                <a:lnTo>
                  <a:pt x="130048" y="150622"/>
                </a:lnTo>
                <a:lnTo>
                  <a:pt x="106680" y="149606"/>
                </a:lnTo>
                <a:lnTo>
                  <a:pt x="90805" y="149098"/>
                </a:lnTo>
                <a:lnTo>
                  <a:pt x="68961" y="149098"/>
                </a:lnTo>
                <a:lnTo>
                  <a:pt x="63119" y="150113"/>
                </a:lnTo>
                <a:lnTo>
                  <a:pt x="57277" y="151764"/>
                </a:lnTo>
                <a:lnTo>
                  <a:pt x="54610" y="152781"/>
                </a:lnTo>
                <a:lnTo>
                  <a:pt x="52578" y="154432"/>
                </a:lnTo>
                <a:lnTo>
                  <a:pt x="51435" y="153797"/>
                </a:lnTo>
                <a:lnTo>
                  <a:pt x="49403" y="153797"/>
                </a:lnTo>
                <a:lnTo>
                  <a:pt x="47752" y="154432"/>
                </a:lnTo>
                <a:lnTo>
                  <a:pt x="43561" y="155956"/>
                </a:lnTo>
                <a:lnTo>
                  <a:pt x="39751" y="158114"/>
                </a:lnTo>
                <a:lnTo>
                  <a:pt x="35560" y="161289"/>
                </a:lnTo>
                <a:lnTo>
                  <a:pt x="28194" y="167639"/>
                </a:lnTo>
                <a:lnTo>
                  <a:pt x="22352" y="173482"/>
                </a:lnTo>
                <a:lnTo>
                  <a:pt x="14859" y="180467"/>
                </a:lnTo>
                <a:lnTo>
                  <a:pt x="8001" y="187960"/>
                </a:lnTo>
                <a:lnTo>
                  <a:pt x="5334" y="190626"/>
                </a:lnTo>
                <a:lnTo>
                  <a:pt x="2667" y="193801"/>
                </a:lnTo>
                <a:lnTo>
                  <a:pt x="508" y="196976"/>
                </a:lnTo>
                <a:lnTo>
                  <a:pt x="0" y="198627"/>
                </a:lnTo>
                <a:lnTo>
                  <a:pt x="0" y="200660"/>
                </a:lnTo>
                <a:lnTo>
                  <a:pt x="0" y="201295"/>
                </a:lnTo>
                <a:lnTo>
                  <a:pt x="0" y="202311"/>
                </a:lnTo>
                <a:lnTo>
                  <a:pt x="0" y="203835"/>
                </a:lnTo>
                <a:lnTo>
                  <a:pt x="1651" y="207137"/>
                </a:lnTo>
                <a:lnTo>
                  <a:pt x="34544" y="236855"/>
                </a:lnTo>
                <a:lnTo>
                  <a:pt x="50419" y="246507"/>
                </a:lnTo>
                <a:lnTo>
                  <a:pt x="52070" y="246507"/>
                </a:lnTo>
                <a:lnTo>
                  <a:pt x="59944" y="248031"/>
                </a:lnTo>
                <a:lnTo>
                  <a:pt x="68453" y="249174"/>
                </a:lnTo>
                <a:lnTo>
                  <a:pt x="76962" y="249174"/>
                </a:lnTo>
                <a:lnTo>
                  <a:pt x="85471" y="248538"/>
                </a:lnTo>
                <a:lnTo>
                  <a:pt x="102997" y="247523"/>
                </a:lnTo>
                <a:lnTo>
                  <a:pt x="119888" y="246507"/>
                </a:lnTo>
                <a:lnTo>
                  <a:pt x="136906" y="245872"/>
                </a:lnTo>
                <a:lnTo>
                  <a:pt x="154432" y="245872"/>
                </a:lnTo>
                <a:lnTo>
                  <a:pt x="154432" y="253873"/>
                </a:lnTo>
                <a:lnTo>
                  <a:pt x="154432" y="261874"/>
                </a:lnTo>
                <a:lnTo>
                  <a:pt x="154432" y="269367"/>
                </a:lnTo>
                <a:lnTo>
                  <a:pt x="153924" y="277368"/>
                </a:lnTo>
                <a:lnTo>
                  <a:pt x="152400" y="297052"/>
                </a:lnTo>
                <a:lnTo>
                  <a:pt x="151257" y="306577"/>
                </a:lnTo>
                <a:lnTo>
                  <a:pt x="150749" y="316230"/>
                </a:lnTo>
                <a:lnTo>
                  <a:pt x="150749" y="338582"/>
                </a:lnTo>
                <a:lnTo>
                  <a:pt x="151765" y="360934"/>
                </a:lnTo>
                <a:lnTo>
                  <a:pt x="153924" y="405638"/>
                </a:lnTo>
                <a:lnTo>
                  <a:pt x="153924" y="407162"/>
                </a:lnTo>
                <a:lnTo>
                  <a:pt x="154432" y="408813"/>
                </a:lnTo>
                <a:lnTo>
                  <a:pt x="155575" y="409829"/>
                </a:lnTo>
                <a:lnTo>
                  <a:pt x="157099" y="410463"/>
                </a:lnTo>
                <a:lnTo>
                  <a:pt x="158115" y="410972"/>
                </a:lnTo>
                <a:lnTo>
                  <a:pt x="159766" y="410972"/>
                </a:lnTo>
                <a:lnTo>
                  <a:pt x="160782" y="410463"/>
                </a:lnTo>
                <a:lnTo>
                  <a:pt x="162433" y="409829"/>
                </a:lnTo>
                <a:lnTo>
                  <a:pt x="163957" y="410972"/>
                </a:lnTo>
                <a:lnTo>
                  <a:pt x="166624" y="411480"/>
                </a:lnTo>
                <a:lnTo>
                  <a:pt x="188976" y="411480"/>
                </a:lnTo>
                <a:lnTo>
                  <a:pt x="195326" y="410972"/>
                </a:lnTo>
                <a:lnTo>
                  <a:pt x="196342" y="410972"/>
                </a:lnTo>
                <a:lnTo>
                  <a:pt x="197993" y="410463"/>
                </a:lnTo>
                <a:lnTo>
                  <a:pt x="199517" y="408305"/>
                </a:lnTo>
                <a:lnTo>
                  <a:pt x="200660" y="405638"/>
                </a:lnTo>
                <a:lnTo>
                  <a:pt x="200660" y="402971"/>
                </a:lnTo>
                <a:lnTo>
                  <a:pt x="200660" y="400812"/>
                </a:lnTo>
                <a:lnTo>
                  <a:pt x="201168" y="361950"/>
                </a:lnTo>
                <a:lnTo>
                  <a:pt x="201676" y="323088"/>
                </a:lnTo>
                <a:lnTo>
                  <a:pt x="202184" y="283210"/>
                </a:lnTo>
                <a:lnTo>
                  <a:pt x="202692" y="265049"/>
                </a:lnTo>
                <a:lnTo>
                  <a:pt x="202184" y="256539"/>
                </a:lnTo>
                <a:lnTo>
                  <a:pt x="201676" y="247523"/>
                </a:lnTo>
                <a:lnTo>
                  <a:pt x="233045" y="247523"/>
                </a:lnTo>
                <a:lnTo>
                  <a:pt x="264795" y="246507"/>
                </a:lnTo>
                <a:lnTo>
                  <a:pt x="296164" y="244856"/>
                </a:lnTo>
                <a:lnTo>
                  <a:pt x="311531" y="244348"/>
                </a:lnTo>
                <a:lnTo>
                  <a:pt x="327533" y="244348"/>
                </a:lnTo>
                <a:lnTo>
                  <a:pt x="330200" y="243839"/>
                </a:lnTo>
                <a:lnTo>
                  <a:pt x="331724" y="242188"/>
                </a:lnTo>
                <a:lnTo>
                  <a:pt x="332740" y="240664"/>
                </a:lnTo>
                <a:lnTo>
                  <a:pt x="332740" y="238506"/>
                </a:lnTo>
                <a:lnTo>
                  <a:pt x="333883" y="234696"/>
                </a:lnTo>
                <a:lnTo>
                  <a:pt x="333883" y="231521"/>
                </a:lnTo>
                <a:lnTo>
                  <a:pt x="333375" y="224155"/>
                </a:lnTo>
                <a:lnTo>
                  <a:pt x="330200" y="199644"/>
                </a:lnTo>
                <a:lnTo>
                  <a:pt x="329057" y="188468"/>
                </a:lnTo>
                <a:lnTo>
                  <a:pt x="329057" y="177292"/>
                </a:lnTo>
                <a:lnTo>
                  <a:pt x="329057" y="173482"/>
                </a:lnTo>
                <a:lnTo>
                  <a:pt x="329565" y="169291"/>
                </a:lnTo>
                <a:lnTo>
                  <a:pt x="330200" y="165608"/>
                </a:lnTo>
                <a:lnTo>
                  <a:pt x="330200" y="161289"/>
                </a:lnTo>
                <a:lnTo>
                  <a:pt x="330200" y="159131"/>
                </a:lnTo>
                <a:lnTo>
                  <a:pt x="329565" y="157099"/>
                </a:lnTo>
                <a:lnTo>
                  <a:pt x="329057" y="155956"/>
                </a:lnTo>
                <a:lnTo>
                  <a:pt x="328041" y="155448"/>
                </a:lnTo>
                <a:lnTo>
                  <a:pt x="326390" y="154432"/>
                </a:lnTo>
                <a:lnTo>
                  <a:pt x="324866" y="153797"/>
                </a:lnTo>
                <a:lnTo>
                  <a:pt x="306832" y="153797"/>
                </a:lnTo>
                <a:lnTo>
                  <a:pt x="288798" y="154432"/>
                </a:lnTo>
                <a:lnTo>
                  <a:pt x="271272" y="154939"/>
                </a:lnTo>
                <a:lnTo>
                  <a:pt x="253238" y="154939"/>
                </a:lnTo>
                <a:lnTo>
                  <a:pt x="201676" y="152781"/>
                </a:lnTo>
                <a:lnTo>
                  <a:pt x="201676" y="147955"/>
                </a:lnTo>
                <a:lnTo>
                  <a:pt x="201676" y="143763"/>
                </a:lnTo>
                <a:lnTo>
                  <a:pt x="200660" y="138937"/>
                </a:lnTo>
                <a:lnTo>
                  <a:pt x="201168" y="138430"/>
                </a:lnTo>
                <a:lnTo>
                  <a:pt x="238252" y="137922"/>
                </a:lnTo>
                <a:lnTo>
                  <a:pt x="273939" y="137922"/>
                </a:lnTo>
                <a:lnTo>
                  <a:pt x="309499" y="139446"/>
                </a:lnTo>
                <a:lnTo>
                  <a:pt x="311023" y="139446"/>
                </a:lnTo>
                <a:lnTo>
                  <a:pt x="312039" y="138937"/>
                </a:lnTo>
                <a:lnTo>
                  <a:pt x="313690" y="137413"/>
                </a:lnTo>
                <a:lnTo>
                  <a:pt x="314198" y="135762"/>
                </a:lnTo>
                <a:lnTo>
                  <a:pt x="314198" y="133604"/>
                </a:lnTo>
                <a:lnTo>
                  <a:pt x="317881" y="130429"/>
                </a:lnTo>
                <a:lnTo>
                  <a:pt x="325882" y="124079"/>
                </a:lnTo>
                <a:lnTo>
                  <a:pt x="334391" y="118745"/>
                </a:lnTo>
                <a:lnTo>
                  <a:pt x="340233" y="114426"/>
                </a:lnTo>
                <a:lnTo>
                  <a:pt x="347091" y="108585"/>
                </a:lnTo>
                <a:lnTo>
                  <a:pt x="350266" y="105410"/>
                </a:lnTo>
                <a:lnTo>
                  <a:pt x="352933" y="102235"/>
                </a:lnTo>
                <a:lnTo>
                  <a:pt x="354584" y="98425"/>
                </a:lnTo>
                <a:lnTo>
                  <a:pt x="354584" y="96900"/>
                </a:lnTo>
                <a:lnTo>
                  <a:pt x="354584" y="95250"/>
                </a:lnTo>
                <a:lnTo>
                  <a:pt x="355092" y="93725"/>
                </a:lnTo>
                <a:lnTo>
                  <a:pt x="355092" y="92075"/>
                </a:lnTo>
                <a:lnTo>
                  <a:pt x="330200" y="62357"/>
                </a:lnTo>
                <a:lnTo>
                  <a:pt x="321691" y="55372"/>
                </a:lnTo>
                <a:lnTo>
                  <a:pt x="315849" y="50037"/>
                </a:lnTo>
                <a:lnTo>
                  <a:pt x="312039" y="48513"/>
                </a:lnTo>
                <a:lnTo>
                  <a:pt x="310515" y="47371"/>
                </a:lnTo>
                <a:lnTo>
                  <a:pt x="308864" y="47371"/>
                </a:lnTo>
                <a:lnTo>
                  <a:pt x="307340" y="46355"/>
                </a:lnTo>
                <a:lnTo>
                  <a:pt x="305689" y="46355"/>
                </a:lnTo>
                <a:lnTo>
                  <a:pt x="288798" y="46862"/>
                </a:lnTo>
                <a:lnTo>
                  <a:pt x="272288" y="47371"/>
                </a:lnTo>
                <a:lnTo>
                  <a:pt x="255270" y="48513"/>
                </a:lnTo>
                <a:lnTo>
                  <a:pt x="238887" y="49022"/>
                </a:lnTo>
                <a:lnTo>
                  <a:pt x="221869" y="49022"/>
                </a:lnTo>
                <a:lnTo>
                  <a:pt x="204851" y="48513"/>
                </a:lnTo>
                <a:lnTo>
                  <a:pt x="205994" y="45212"/>
                </a:lnTo>
                <a:lnTo>
                  <a:pt x="206502" y="41529"/>
                </a:lnTo>
                <a:lnTo>
                  <a:pt x="206502" y="34036"/>
                </a:lnTo>
                <a:lnTo>
                  <a:pt x="205359" y="26670"/>
                </a:lnTo>
                <a:lnTo>
                  <a:pt x="204343" y="20827"/>
                </a:lnTo>
                <a:lnTo>
                  <a:pt x="202692" y="16510"/>
                </a:lnTo>
                <a:lnTo>
                  <a:pt x="201168" y="12319"/>
                </a:lnTo>
                <a:lnTo>
                  <a:pt x="180975" y="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53055" y="4282440"/>
            <a:ext cx="501396" cy="4069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10428" y="2424683"/>
            <a:ext cx="352044" cy="3718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0300" y="2424683"/>
            <a:ext cx="352044" cy="3718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0428" y="4352544"/>
            <a:ext cx="493776" cy="4739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4569" y="499874"/>
            <a:ext cx="283463" cy="393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1706" y="386713"/>
            <a:ext cx="5872607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5263" y="643199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0099" y="1143000"/>
            <a:ext cx="3774440" cy="1372870"/>
          </a:xfrm>
          <a:custGeom>
            <a:avLst/>
            <a:gdLst/>
            <a:ahLst/>
            <a:cxnLst/>
            <a:rect l="l" t="t" r="r" b="b"/>
            <a:pathLst>
              <a:path w="3774440" h="1372870">
                <a:moveTo>
                  <a:pt x="0" y="1372489"/>
                </a:moveTo>
                <a:lnTo>
                  <a:pt x="3774313" y="1372489"/>
                </a:lnTo>
                <a:lnTo>
                  <a:pt x="3774313" y="0"/>
                </a:lnTo>
                <a:lnTo>
                  <a:pt x="0" y="0"/>
                </a:lnTo>
                <a:lnTo>
                  <a:pt x="0" y="1372489"/>
                </a:lnTo>
                <a:close/>
              </a:path>
            </a:pathLst>
          </a:custGeom>
          <a:solidFill>
            <a:srgbClr val="00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4438" y="1143000"/>
            <a:ext cx="3774440" cy="1372870"/>
          </a:xfrm>
          <a:custGeom>
            <a:avLst/>
            <a:gdLst/>
            <a:ahLst/>
            <a:cxnLst/>
            <a:rect l="l" t="t" r="r" b="b"/>
            <a:pathLst>
              <a:path w="3774440" h="1372870">
                <a:moveTo>
                  <a:pt x="0" y="1372489"/>
                </a:moveTo>
                <a:lnTo>
                  <a:pt x="3774313" y="1372489"/>
                </a:lnTo>
                <a:lnTo>
                  <a:pt x="3774313" y="0"/>
                </a:lnTo>
                <a:lnTo>
                  <a:pt x="0" y="0"/>
                </a:lnTo>
                <a:lnTo>
                  <a:pt x="0" y="1372489"/>
                </a:lnTo>
                <a:close/>
              </a:path>
            </a:pathLst>
          </a:custGeom>
          <a:solidFill>
            <a:srgbClr val="00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2864" y="1450213"/>
            <a:ext cx="3238842" cy="26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8313" y="1694052"/>
            <a:ext cx="2942463" cy="262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52101"/>
              </p:ext>
            </p:extLst>
          </p:nvPr>
        </p:nvGraphicFramePr>
        <p:xfrm>
          <a:off x="1000099" y="1447800"/>
          <a:ext cx="7548244" cy="4985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171">
                <a:tc>
                  <a:txBody>
                    <a:bodyPr/>
                    <a:lstStyle/>
                    <a:p>
                      <a:pPr marL="273050" marR="274955" indent="74168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Cambio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educativo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Carencias de la educación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formal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Falta de espacios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recreativos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EC541"/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 Educar para el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Humanismo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783590" marR="781685" indent="83502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Solidario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(Innovación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educativa)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EC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792">
                <a:tc>
                  <a:txBody>
                    <a:bodyPr/>
                    <a:lstStyle/>
                    <a:p>
                      <a:pPr marL="289560" marR="291465" indent="85471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Suicidio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juvenil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Contaminación / Medio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Ambiente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Pobreza / Falta de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oportunidades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sostenible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Anorexia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Bulimia /</a:t>
                      </a:r>
                      <a:r>
                        <a:rPr sz="1600" b="1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Depresión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Embarazo precoz /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Aborto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EC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83845" marR="282575" indent="93599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Laudato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Si’  (Ecología Integral: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sostenibilidad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7091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ambiental y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EC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65">
                <a:tc>
                  <a:txBody>
                    <a:bodyPr/>
                    <a:lstStyle/>
                    <a:p>
                      <a:pPr marL="459105" marR="45847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Estereotipos / Discriminación  Falta de integración social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Bullying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Cyberbullying  Violencia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8EC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208915" marR="208915" indent="42799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 Diálogo interreligioso e  intercultural para la paz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sostenible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8EC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386329" y="1937892"/>
            <a:ext cx="1103071" cy="262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3365" y="1694052"/>
            <a:ext cx="449579" cy="262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3321" y="1694052"/>
            <a:ext cx="1605915" cy="262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0081" y="1694052"/>
            <a:ext cx="833983" cy="262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6447" y="1654429"/>
            <a:ext cx="3043174" cy="262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6447" y="1898269"/>
            <a:ext cx="824674" cy="262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9491" y="1898269"/>
            <a:ext cx="2104517" cy="26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6447" y="2141804"/>
            <a:ext cx="2625471" cy="262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6447" y="2386329"/>
            <a:ext cx="2295144" cy="262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6447" y="2630170"/>
            <a:ext cx="2263648" cy="262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6447" y="2874010"/>
            <a:ext cx="1100937" cy="262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5589" y="2874010"/>
            <a:ext cx="1827949" cy="262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6447" y="3117850"/>
            <a:ext cx="2695067" cy="2621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6447" y="3361690"/>
            <a:ext cx="728040" cy="262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6447" y="4002023"/>
            <a:ext cx="1360931" cy="2621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0096" y="4002023"/>
            <a:ext cx="861669" cy="2621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6447" y="4245864"/>
            <a:ext cx="2903854" cy="2621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6447" y="4489703"/>
            <a:ext cx="2818003" cy="2621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6447" y="4733544"/>
            <a:ext cx="2209165" cy="2621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6447" y="4977384"/>
            <a:ext cx="2827654" cy="2621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6447" y="5220919"/>
            <a:ext cx="2601722" cy="262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6447" y="5465368"/>
            <a:ext cx="2519553" cy="2621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06447" y="5709208"/>
            <a:ext cx="1119708" cy="262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4708" y="1725498"/>
            <a:ext cx="982129" cy="262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48628" y="1725498"/>
            <a:ext cx="1566037" cy="262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4708" y="1969897"/>
            <a:ext cx="2574670" cy="2621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64708" y="2213736"/>
            <a:ext cx="3063747" cy="2621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64708" y="2457576"/>
            <a:ext cx="2412111" cy="2621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64708" y="2701417"/>
            <a:ext cx="2183130" cy="2621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64708" y="2945257"/>
            <a:ext cx="1617217" cy="2621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92009" y="2945257"/>
            <a:ext cx="112775" cy="2621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4708" y="3905758"/>
            <a:ext cx="2844418" cy="2621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4708" y="4149597"/>
            <a:ext cx="2434209" cy="2621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64708" y="4393438"/>
            <a:ext cx="889825" cy="2621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55664" y="4393438"/>
            <a:ext cx="1486154" cy="2621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4708" y="4636973"/>
            <a:ext cx="2227199" cy="262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4708" y="4881371"/>
            <a:ext cx="3063240" cy="2621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4708" y="5125211"/>
            <a:ext cx="2584576" cy="2621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64708" y="5369052"/>
            <a:ext cx="2449957" cy="2621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708" y="5612891"/>
            <a:ext cx="2151888" cy="26212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15284" y="0"/>
            <a:ext cx="4128135" cy="649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7832" y="597992"/>
            <a:ext cx="4387215" cy="72268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743950" y="640852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6469" y="3866388"/>
            <a:ext cx="846467" cy="295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3547" y="3866388"/>
            <a:ext cx="1740916" cy="295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9918" y="4195062"/>
            <a:ext cx="1796033" cy="295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66202" y="5083302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6054" y="0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6469" y="4842002"/>
            <a:ext cx="3272916" cy="295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0185" y="5116321"/>
            <a:ext cx="1574419" cy="295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9918" y="5357621"/>
            <a:ext cx="1469390" cy="0"/>
          </a:xfrm>
          <a:custGeom>
            <a:avLst/>
            <a:gdLst/>
            <a:ahLst/>
            <a:cxnLst/>
            <a:rect l="l" t="t" r="r" b="b"/>
            <a:pathLst>
              <a:path w="1469389">
                <a:moveTo>
                  <a:pt x="0" y="0"/>
                </a:moveTo>
                <a:lnTo>
                  <a:pt x="1469174" y="0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1793" y="2250948"/>
            <a:ext cx="1588769" cy="589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1793" y="2799283"/>
            <a:ext cx="2778887" cy="590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43950" y="640852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3628" y="499872"/>
            <a:ext cx="4143755" cy="5861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829</Words>
  <Application>Microsoft Office PowerPoint</Application>
  <PresentationFormat>Presentación en pantalla (4:3)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Cátedras Scholas</dc:title>
  <dc:creator>Scholas14</dc:creator>
  <cp:lastModifiedBy>keo</cp:lastModifiedBy>
  <cp:revision>21</cp:revision>
  <dcterms:created xsi:type="dcterms:W3CDTF">2020-11-18T12:48:47Z</dcterms:created>
  <dcterms:modified xsi:type="dcterms:W3CDTF">2020-12-28T15:37:37Z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2020-11-18T00:00:00Z</vt:filetime>
  </property>
</Properties>
</file>